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27"/>
  </p:notesMasterIdLst>
  <p:handoutMasterIdLst>
    <p:handoutMasterId r:id="rId28"/>
  </p:handoutMasterIdLst>
  <p:sldIdLst>
    <p:sldId id="349" r:id="rId5"/>
    <p:sldId id="369" r:id="rId6"/>
    <p:sldId id="361" r:id="rId7"/>
    <p:sldId id="324" r:id="rId8"/>
    <p:sldId id="368" r:id="rId9"/>
    <p:sldId id="352" r:id="rId10"/>
    <p:sldId id="355" r:id="rId11"/>
    <p:sldId id="363" r:id="rId12"/>
    <p:sldId id="370" r:id="rId13"/>
    <p:sldId id="356" r:id="rId14"/>
    <p:sldId id="353" r:id="rId15"/>
    <p:sldId id="364" r:id="rId16"/>
    <p:sldId id="371" r:id="rId17"/>
    <p:sldId id="365" r:id="rId18"/>
    <p:sldId id="372" r:id="rId19"/>
    <p:sldId id="375" r:id="rId20"/>
    <p:sldId id="373" r:id="rId21"/>
    <p:sldId id="374" r:id="rId22"/>
    <p:sldId id="376" r:id="rId23"/>
    <p:sldId id="377" r:id="rId24"/>
    <p:sldId id="366" r:id="rId25"/>
    <p:sldId id="36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Guidance" id="{38B2EBFD-4ACF-466A-A47F-E9BCD842B1C9}">
          <p14:sldIdLst/>
        </p14:section>
        <p14:section name="Cover Slide" id="{2E603D49-3530-4211-97BD-9DAA8FBDDD62}">
          <p14:sldIdLst>
            <p14:sldId id="349"/>
            <p14:sldId id="369"/>
          </p14:sldIdLst>
        </p14:section>
        <p14:section name="Introduction" id="{6610E6F3-FA94-466B-BC3D-6D77A12BF3A9}">
          <p14:sldIdLst>
            <p14:sldId id="361"/>
            <p14:sldId id="324"/>
            <p14:sldId id="368"/>
            <p14:sldId id="352"/>
            <p14:sldId id="355"/>
            <p14:sldId id="363"/>
            <p14:sldId id="370"/>
            <p14:sldId id="356"/>
            <p14:sldId id="353"/>
            <p14:sldId id="364"/>
            <p14:sldId id="371"/>
            <p14:sldId id="365"/>
            <p14:sldId id="372"/>
            <p14:sldId id="375"/>
            <p14:sldId id="373"/>
            <p14:sldId id="374"/>
            <p14:sldId id="376"/>
            <p14:sldId id="377"/>
            <p14:sldId id="366"/>
            <p14:sldId id="367"/>
          </p14:sldIdLst>
        </p14:section>
      </p14:sectionLst>
    </p:ext>
    <p:ext uri="{EFAFB233-063F-42B5-8137-9DF3F51BA10A}">
      <p15:sldGuideLst xmlns:p15="http://schemas.microsoft.com/office/powerpoint/2012/main">
        <p15:guide id="2" pos="2736"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2535C2-027E-E6C5-D25C-AA28A14F756F}" name="Wayne Symonds" initials="WS" userId="S::wsymonds@vhb.com::08aafddc-7a28-44c0-9bd2-a9aaa4dd727b" providerId="AD"/>
  <p188:author id="{EBC212F4-843D-FE61-BF38-F36515E67283}" name="Bill Schultheiss" initials="BS" userId="S::wschultheiss_tooledesign.com#ext#@vhb.onmicrosoft.com::9e73767d-2977-4385-a5e2-b02d4c51dbc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Toole" initials="ST" lastIdx="10" clrIdx="0">
    <p:extLst>
      <p:ext uri="{19B8F6BF-5375-455C-9EA6-DF929625EA0E}">
        <p15:presenceInfo xmlns:p15="http://schemas.microsoft.com/office/powerpoint/2012/main" userId="S::SToole@vhb.com::f3523a0b-3c0f-41e1-939e-d628eccc34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A7C"/>
    <a:srgbClr val="35AFC8"/>
    <a:srgbClr val="005F63"/>
    <a:srgbClr val="227578"/>
    <a:srgbClr val="166D71"/>
    <a:srgbClr val="FFFFFF"/>
    <a:srgbClr val="007834"/>
    <a:srgbClr val="003300"/>
    <a:srgbClr val="56A054"/>
    <a:srgbClr val="D7D2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4F44B7-817E-8765-777C-6C7244F7A0A4}" v="1270" dt="2024-06-05T15:54:51.009"/>
    <p1510:client id="{2D3BCAA9-1FD6-A017-A356-741916B778A7}" v="100" dt="2024-06-05T13:55:11.589"/>
    <p1510:client id="{9583C37C-C1B3-4E89-B4C6-1094D20C4D48}" v="173" dt="2024-06-05T13:32:27.627"/>
    <p1510:client id="{C27C8B08-AD56-446E-AB36-2F8AB9AD8C38}" v="278" dt="2024-06-05T13:55:30.1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2736"/>
        <p:guide orient="horz" pos="216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k Plenge" userId="S::rplenge@vhb.com::e34ab8f8-b5d0-4a1e-b199-8c668c61231e" providerId="AD" clId="Web-{5194D439-EFFA-A105-5F61-F505F158C76B}"/>
    <pc:docChg chg="modSld">
      <pc:chgData name="Rick Plenge" userId="S::rplenge@vhb.com::e34ab8f8-b5d0-4a1e-b199-8c668c61231e" providerId="AD" clId="Web-{5194D439-EFFA-A105-5F61-F505F158C76B}" dt="2024-06-03T13:49:02.404" v="16" actId="14100"/>
      <pc:docMkLst>
        <pc:docMk/>
      </pc:docMkLst>
      <pc:sldChg chg="modSp">
        <pc:chgData name="Rick Plenge" userId="S::rplenge@vhb.com::e34ab8f8-b5d0-4a1e-b199-8c668c61231e" providerId="AD" clId="Web-{5194D439-EFFA-A105-5F61-F505F158C76B}" dt="2024-06-03T13:49:02.404" v="16" actId="14100"/>
        <pc:sldMkLst>
          <pc:docMk/>
          <pc:sldMk cId="3029776021" sldId="355"/>
        </pc:sldMkLst>
        <pc:spChg chg="mod">
          <ac:chgData name="Rick Plenge" userId="S::rplenge@vhb.com::e34ab8f8-b5d0-4a1e-b199-8c668c61231e" providerId="AD" clId="Web-{5194D439-EFFA-A105-5F61-F505F158C76B}" dt="2024-06-03T13:49:02.404" v="16" actId="14100"/>
          <ac:spMkLst>
            <pc:docMk/>
            <pc:sldMk cId="3029776021" sldId="355"/>
            <ac:spMk id="12" creationId="{4DB365DF-CD88-EBEF-12DC-00D533363510}"/>
          </ac:spMkLst>
        </pc:spChg>
      </pc:sldChg>
    </pc:docChg>
  </pc:docChgLst>
  <pc:docChgLst>
    <pc:chgData name="Drew Gingras" userId="3081ab1c-4d73-4e45-a089-95657fdb77b8" providerId="ADAL" clId="{C27C8B08-AD56-446E-AB36-2F8AB9AD8C38}"/>
    <pc:docChg chg="undo custSel addSld delSld modSld sldOrd delSection modSection">
      <pc:chgData name="Drew Gingras" userId="3081ab1c-4d73-4e45-a089-95657fdb77b8" providerId="ADAL" clId="{C27C8B08-AD56-446E-AB36-2F8AB9AD8C38}" dt="2024-06-05T13:55:30.190" v="2208" actId="14100"/>
      <pc:docMkLst>
        <pc:docMk/>
      </pc:docMkLst>
      <pc:sldChg chg="del">
        <pc:chgData name="Drew Gingras" userId="3081ab1c-4d73-4e45-a089-95657fdb77b8" providerId="ADAL" clId="{C27C8B08-AD56-446E-AB36-2F8AB9AD8C38}" dt="2024-05-31T18:37:04.481" v="1779" actId="47"/>
        <pc:sldMkLst>
          <pc:docMk/>
          <pc:sldMk cId="2179500349" sldId="315"/>
        </pc:sldMkLst>
      </pc:sldChg>
      <pc:sldChg chg="del">
        <pc:chgData name="Drew Gingras" userId="3081ab1c-4d73-4e45-a089-95657fdb77b8" providerId="ADAL" clId="{C27C8B08-AD56-446E-AB36-2F8AB9AD8C38}" dt="2024-05-31T18:37:04.481" v="1779" actId="47"/>
        <pc:sldMkLst>
          <pc:docMk/>
          <pc:sldMk cId="2317600915" sldId="320"/>
        </pc:sldMkLst>
      </pc:sldChg>
      <pc:sldChg chg="addSp delSp modSp mod modCm modNotesTx">
        <pc:chgData name="Drew Gingras" userId="3081ab1c-4d73-4e45-a089-95657fdb77b8" providerId="ADAL" clId="{C27C8B08-AD56-446E-AB36-2F8AB9AD8C38}" dt="2024-05-31T19:37:37.905" v="1832" actId="20577"/>
        <pc:sldMkLst>
          <pc:docMk/>
          <pc:sldMk cId="2270231717" sldId="324"/>
        </pc:sldMkLst>
        <pc:picChg chg="del">
          <ac:chgData name="Drew Gingras" userId="3081ab1c-4d73-4e45-a089-95657fdb77b8" providerId="ADAL" clId="{C27C8B08-AD56-446E-AB36-2F8AB9AD8C38}" dt="2024-05-29T15:46:12.889" v="541" actId="478"/>
          <ac:picMkLst>
            <pc:docMk/>
            <pc:sldMk cId="2270231717" sldId="324"/>
            <ac:picMk id="23" creationId="{28A0C39B-7CBD-D795-717E-745A9B4A2A1B}"/>
          </ac:picMkLst>
        </pc:picChg>
        <pc:picChg chg="add mod">
          <ac:chgData name="Drew Gingras" userId="3081ab1c-4d73-4e45-a089-95657fdb77b8" providerId="ADAL" clId="{C27C8B08-AD56-446E-AB36-2F8AB9AD8C38}" dt="2024-05-29T15:47:14.610" v="552" actId="732"/>
          <ac:picMkLst>
            <pc:docMk/>
            <pc:sldMk cId="2270231717" sldId="324"/>
            <ac:picMk id="2050" creationId="{D0037ACF-8D86-B86D-6212-51333813A776}"/>
          </ac:picMkLst>
        </pc:picChg>
        <pc:extLst>
          <p:ext xmlns:p="http://schemas.openxmlformats.org/presentationml/2006/main" uri="{D6D511B9-2390-475A-947B-AFAB55BFBCF1}">
            <pc226:cmChg xmlns:pc226="http://schemas.microsoft.com/office/powerpoint/2022/06/main/command" chg="mod">
              <pc226:chgData name="Drew Gingras" userId="3081ab1c-4d73-4e45-a089-95657fdb77b8" providerId="ADAL" clId="{C27C8B08-AD56-446E-AB36-2F8AB9AD8C38}" dt="2024-05-29T15:46:12.897" v="542" actId="2056"/>
              <pc2:cmMkLst xmlns:pc2="http://schemas.microsoft.com/office/powerpoint/2019/9/main/command">
                <pc:docMk/>
                <pc:sldMk cId="2270231717" sldId="324"/>
                <pc2:cmMk id="{4DE99C3A-1347-451D-80EF-213496DA93C9}"/>
              </pc2:cmMkLst>
            </pc226:cmChg>
          </p:ext>
        </pc:extLst>
      </pc:sldChg>
      <pc:sldChg chg="del">
        <pc:chgData name="Drew Gingras" userId="3081ab1c-4d73-4e45-a089-95657fdb77b8" providerId="ADAL" clId="{C27C8B08-AD56-446E-AB36-2F8AB9AD8C38}" dt="2024-05-31T18:37:04.481" v="1779" actId="47"/>
        <pc:sldMkLst>
          <pc:docMk/>
          <pc:sldMk cId="3650676684" sldId="325"/>
        </pc:sldMkLst>
      </pc:sldChg>
      <pc:sldChg chg="del">
        <pc:chgData name="Drew Gingras" userId="3081ab1c-4d73-4e45-a089-95657fdb77b8" providerId="ADAL" clId="{C27C8B08-AD56-446E-AB36-2F8AB9AD8C38}" dt="2024-05-31T18:37:04.481" v="1779" actId="47"/>
        <pc:sldMkLst>
          <pc:docMk/>
          <pc:sldMk cId="3240830237" sldId="326"/>
        </pc:sldMkLst>
      </pc:sldChg>
      <pc:sldChg chg="del">
        <pc:chgData name="Drew Gingras" userId="3081ab1c-4d73-4e45-a089-95657fdb77b8" providerId="ADAL" clId="{C27C8B08-AD56-446E-AB36-2F8AB9AD8C38}" dt="2024-05-31T18:37:04.481" v="1779" actId="47"/>
        <pc:sldMkLst>
          <pc:docMk/>
          <pc:sldMk cId="403360860" sldId="327"/>
        </pc:sldMkLst>
      </pc:sldChg>
      <pc:sldChg chg="del">
        <pc:chgData name="Drew Gingras" userId="3081ab1c-4d73-4e45-a089-95657fdb77b8" providerId="ADAL" clId="{C27C8B08-AD56-446E-AB36-2F8AB9AD8C38}" dt="2024-05-31T18:37:04.481" v="1779" actId="47"/>
        <pc:sldMkLst>
          <pc:docMk/>
          <pc:sldMk cId="637133657" sldId="328"/>
        </pc:sldMkLst>
      </pc:sldChg>
      <pc:sldChg chg="del">
        <pc:chgData name="Drew Gingras" userId="3081ab1c-4d73-4e45-a089-95657fdb77b8" providerId="ADAL" clId="{C27C8B08-AD56-446E-AB36-2F8AB9AD8C38}" dt="2024-05-31T18:37:04.481" v="1779" actId="47"/>
        <pc:sldMkLst>
          <pc:docMk/>
          <pc:sldMk cId="1193506279" sldId="329"/>
        </pc:sldMkLst>
      </pc:sldChg>
      <pc:sldChg chg="del">
        <pc:chgData name="Drew Gingras" userId="3081ab1c-4d73-4e45-a089-95657fdb77b8" providerId="ADAL" clId="{C27C8B08-AD56-446E-AB36-2F8AB9AD8C38}" dt="2024-05-31T18:37:04.481" v="1779" actId="47"/>
        <pc:sldMkLst>
          <pc:docMk/>
          <pc:sldMk cId="3986924939" sldId="330"/>
        </pc:sldMkLst>
      </pc:sldChg>
      <pc:sldChg chg="del">
        <pc:chgData name="Drew Gingras" userId="3081ab1c-4d73-4e45-a089-95657fdb77b8" providerId="ADAL" clId="{C27C8B08-AD56-446E-AB36-2F8AB9AD8C38}" dt="2024-05-31T18:37:04.481" v="1779" actId="47"/>
        <pc:sldMkLst>
          <pc:docMk/>
          <pc:sldMk cId="2232268972" sldId="331"/>
        </pc:sldMkLst>
      </pc:sldChg>
      <pc:sldChg chg="del">
        <pc:chgData name="Drew Gingras" userId="3081ab1c-4d73-4e45-a089-95657fdb77b8" providerId="ADAL" clId="{C27C8B08-AD56-446E-AB36-2F8AB9AD8C38}" dt="2024-05-31T18:37:04.481" v="1779" actId="47"/>
        <pc:sldMkLst>
          <pc:docMk/>
          <pc:sldMk cId="921055008" sldId="332"/>
        </pc:sldMkLst>
      </pc:sldChg>
      <pc:sldChg chg="del">
        <pc:chgData name="Drew Gingras" userId="3081ab1c-4d73-4e45-a089-95657fdb77b8" providerId="ADAL" clId="{C27C8B08-AD56-446E-AB36-2F8AB9AD8C38}" dt="2024-05-31T18:37:04.481" v="1779" actId="47"/>
        <pc:sldMkLst>
          <pc:docMk/>
          <pc:sldMk cId="4037219030" sldId="333"/>
        </pc:sldMkLst>
      </pc:sldChg>
      <pc:sldChg chg="del">
        <pc:chgData name="Drew Gingras" userId="3081ab1c-4d73-4e45-a089-95657fdb77b8" providerId="ADAL" clId="{C27C8B08-AD56-446E-AB36-2F8AB9AD8C38}" dt="2024-05-31T18:37:04.481" v="1779" actId="47"/>
        <pc:sldMkLst>
          <pc:docMk/>
          <pc:sldMk cId="106417924" sldId="334"/>
        </pc:sldMkLst>
      </pc:sldChg>
      <pc:sldChg chg="del">
        <pc:chgData name="Drew Gingras" userId="3081ab1c-4d73-4e45-a089-95657fdb77b8" providerId="ADAL" clId="{C27C8B08-AD56-446E-AB36-2F8AB9AD8C38}" dt="2024-05-31T18:37:04.481" v="1779" actId="47"/>
        <pc:sldMkLst>
          <pc:docMk/>
          <pc:sldMk cId="3986405404" sldId="335"/>
        </pc:sldMkLst>
      </pc:sldChg>
      <pc:sldChg chg="del">
        <pc:chgData name="Drew Gingras" userId="3081ab1c-4d73-4e45-a089-95657fdb77b8" providerId="ADAL" clId="{C27C8B08-AD56-446E-AB36-2F8AB9AD8C38}" dt="2024-05-31T18:37:04.481" v="1779" actId="47"/>
        <pc:sldMkLst>
          <pc:docMk/>
          <pc:sldMk cId="3427330382" sldId="336"/>
        </pc:sldMkLst>
      </pc:sldChg>
      <pc:sldChg chg="del">
        <pc:chgData name="Drew Gingras" userId="3081ab1c-4d73-4e45-a089-95657fdb77b8" providerId="ADAL" clId="{C27C8B08-AD56-446E-AB36-2F8AB9AD8C38}" dt="2024-05-31T18:37:04.481" v="1779" actId="47"/>
        <pc:sldMkLst>
          <pc:docMk/>
          <pc:sldMk cId="1661961606" sldId="337"/>
        </pc:sldMkLst>
      </pc:sldChg>
      <pc:sldChg chg="del">
        <pc:chgData name="Drew Gingras" userId="3081ab1c-4d73-4e45-a089-95657fdb77b8" providerId="ADAL" clId="{C27C8B08-AD56-446E-AB36-2F8AB9AD8C38}" dt="2024-05-31T18:37:04.481" v="1779" actId="47"/>
        <pc:sldMkLst>
          <pc:docMk/>
          <pc:sldMk cId="2955811311" sldId="338"/>
        </pc:sldMkLst>
      </pc:sldChg>
      <pc:sldChg chg="del">
        <pc:chgData name="Drew Gingras" userId="3081ab1c-4d73-4e45-a089-95657fdb77b8" providerId="ADAL" clId="{C27C8B08-AD56-446E-AB36-2F8AB9AD8C38}" dt="2024-05-31T18:37:04.481" v="1779" actId="47"/>
        <pc:sldMkLst>
          <pc:docMk/>
          <pc:sldMk cId="1031545852" sldId="339"/>
        </pc:sldMkLst>
      </pc:sldChg>
      <pc:sldChg chg="del">
        <pc:chgData name="Drew Gingras" userId="3081ab1c-4d73-4e45-a089-95657fdb77b8" providerId="ADAL" clId="{C27C8B08-AD56-446E-AB36-2F8AB9AD8C38}" dt="2024-05-31T18:37:04.481" v="1779" actId="47"/>
        <pc:sldMkLst>
          <pc:docMk/>
          <pc:sldMk cId="3408658547" sldId="340"/>
        </pc:sldMkLst>
      </pc:sldChg>
      <pc:sldChg chg="del">
        <pc:chgData name="Drew Gingras" userId="3081ab1c-4d73-4e45-a089-95657fdb77b8" providerId="ADAL" clId="{C27C8B08-AD56-446E-AB36-2F8AB9AD8C38}" dt="2024-05-31T18:37:04.481" v="1779" actId="47"/>
        <pc:sldMkLst>
          <pc:docMk/>
          <pc:sldMk cId="2306854357" sldId="343"/>
        </pc:sldMkLst>
      </pc:sldChg>
      <pc:sldChg chg="del">
        <pc:chgData name="Drew Gingras" userId="3081ab1c-4d73-4e45-a089-95657fdb77b8" providerId="ADAL" clId="{C27C8B08-AD56-446E-AB36-2F8AB9AD8C38}" dt="2024-05-31T18:37:04.481" v="1779" actId="47"/>
        <pc:sldMkLst>
          <pc:docMk/>
          <pc:sldMk cId="3996112008" sldId="344"/>
        </pc:sldMkLst>
      </pc:sldChg>
      <pc:sldChg chg="del">
        <pc:chgData name="Drew Gingras" userId="3081ab1c-4d73-4e45-a089-95657fdb77b8" providerId="ADAL" clId="{C27C8B08-AD56-446E-AB36-2F8AB9AD8C38}" dt="2024-05-31T18:37:04.481" v="1779" actId="47"/>
        <pc:sldMkLst>
          <pc:docMk/>
          <pc:sldMk cId="2667023901" sldId="346"/>
        </pc:sldMkLst>
      </pc:sldChg>
      <pc:sldChg chg="del">
        <pc:chgData name="Drew Gingras" userId="3081ab1c-4d73-4e45-a089-95657fdb77b8" providerId="ADAL" clId="{C27C8B08-AD56-446E-AB36-2F8AB9AD8C38}" dt="2024-05-31T18:37:04.481" v="1779" actId="47"/>
        <pc:sldMkLst>
          <pc:docMk/>
          <pc:sldMk cId="3091760404" sldId="347"/>
        </pc:sldMkLst>
      </pc:sldChg>
      <pc:sldChg chg="modNotesTx">
        <pc:chgData name="Drew Gingras" userId="3081ab1c-4d73-4e45-a089-95657fdb77b8" providerId="ADAL" clId="{C27C8B08-AD56-446E-AB36-2F8AB9AD8C38}" dt="2024-05-31T19:37:25.561" v="1807" actId="20577"/>
        <pc:sldMkLst>
          <pc:docMk/>
          <pc:sldMk cId="4228213837" sldId="349"/>
        </pc:sldMkLst>
      </pc:sldChg>
      <pc:sldChg chg="del">
        <pc:chgData name="Drew Gingras" userId="3081ab1c-4d73-4e45-a089-95657fdb77b8" providerId="ADAL" clId="{C27C8B08-AD56-446E-AB36-2F8AB9AD8C38}" dt="2024-05-31T18:37:04.481" v="1779" actId="47"/>
        <pc:sldMkLst>
          <pc:docMk/>
          <pc:sldMk cId="676502631" sldId="350"/>
        </pc:sldMkLst>
      </pc:sldChg>
      <pc:sldChg chg="addSp delSp modSp mod modNotesTx">
        <pc:chgData name="Drew Gingras" userId="3081ab1c-4d73-4e45-a089-95657fdb77b8" providerId="ADAL" clId="{C27C8B08-AD56-446E-AB36-2F8AB9AD8C38}" dt="2024-06-03T17:43:26.050" v="2058" actId="1076"/>
        <pc:sldMkLst>
          <pc:docMk/>
          <pc:sldMk cId="1598986913" sldId="352"/>
        </pc:sldMkLst>
        <pc:spChg chg="mod">
          <ac:chgData name="Drew Gingras" userId="3081ab1c-4d73-4e45-a089-95657fdb77b8" providerId="ADAL" clId="{C27C8B08-AD56-446E-AB36-2F8AB9AD8C38}" dt="2024-05-29T17:45:46.057" v="612" actId="1076"/>
          <ac:spMkLst>
            <pc:docMk/>
            <pc:sldMk cId="1598986913" sldId="352"/>
            <ac:spMk id="8" creationId="{853E1E47-BE5D-3C55-43B0-5ABAE591BBAA}"/>
          </ac:spMkLst>
        </pc:spChg>
        <pc:spChg chg="mod">
          <ac:chgData name="Drew Gingras" userId="3081ab1c-4d73-4e45-a089-95657fdb77b8" providerId="ADAL" clId="{C27C8B08-AD56-446E-AB36-2F8AB9AD8C38}" dt="2024-05-29T17:45:34.340" v="609" actId="1076"/>
          <ac:spMkLst>
            <pc:docMk/>
            <pc:sldMk cId="1598986913" sldId="352"/>
            <ac:spMk id="22" creationId="{B2E2F18B-6992-4441-C908-9FFD50DF7B5D}"/>
          </ac:spMkLst>
        </pc:spChg>
        <pc:spChg chg="del mod">
          <ac:chgData name="Drew Gingras" userId="3081ab1c-4d73-4e45-a089-95657fdb77b8" providerId="ADAL" clId="{C27C8B08-AD56-446E-AB36-2F8AB9AD8C38}" dt="2024-05-29T12:26:48.701" v="41" actId="478"/>
          <ac:spMkLst>
            <pc:docMk/>
            <pc:sldMk cId="1598986913" sldId="352"/>
            <ac:spMk id="24" creationId="{84AF14ED-EFA5-7B54-FC75-E270F5099923}"/>
          </ac:spMkLst>
        </pc:spChg>
        <pc:spChg chg="mod">
          <ac:chgData name="Drew Gingras" userId="3081ab1c-4d73-4e45-a089-95657fdb77b8" providerId="ADAL" clId="{C27C8B08-AD56-446E-AB36-2F8AB9AD8C38}" dt="2024-05-29T17:45:46.057" v="612" actId="1076"/>
          <ac:spMkLst>
            <pc:docMk/>
            <pc:sldMk cId="1598986913" sldId="352"/>
            <ac:spMk id="26" creationId="{42D13A34-8F8B-187E-D4BF-4D218029C439}"/>
          </ac:spMkLst>
        </pc:spChg>
        <pc:picChg chg="del">
          <ac:chgData name="Drew Gingras" userId="3081ab1c-4d73-4e45-a089-95657fdb77b8" providerId="ADAL" clId="{C27C8B08-AD56-446E-AB36-2F8AB9AD8C38}" dt="2024-05-29T17:39:05.712" v="599" actId="478"/>
          <ac:picMkLst>
            <pc:docMk/>
            <pc:sldMk cId="1598986913" sldId="352"/>
            <ac:picMk id="2" creationId="{0D1AC266-7AEF-D889-2087-872E74CB8D5C}"/>
          </ac:picMkLst>
        </pc:picChg>
        <pc:picChg chg="del">
          <ac:chgData name="Drew Gingras" userId="3081ab1c-4d73-4e45-a089-95657fdb77b8" providerId="ADAL" clId="{C27C8B08-AD56-446E-AB36-2F8AB9AD8C38}" dt="2024-05-29T12:23:58.220" v="39" actId="478"/>
          <ac:picMkLst>
            <pc:docMk/>
            <pc:sldMk cId="1598986913" sldId="352"/>
            <ac:picMk id="2" creationId="{366B52E3-1F56-A70E-2E13-4E2DCEF40443}"/>
          </ac:picMkLst>
        </pc:picChg>
        <pc:picChg chg="del">
          <ac:chgData name="Drew Gingras" userId="3081ab1c-4d73-4e45-a089-95657fdb77b8" providerId="ADAL" clId="{C27C8B08-AD56-446E-AB36-2F8AB9AD8C38}" dt="2024-05-29T12:23:57.342" v="37" actId="478"/>
          <ac:picMkLst>
            <pc:docMk/>
            <pc:sldMk cId="1598986913" sldId="352"/>
            <ac:picMk id="3" creationId="{7DE1140D-840E-4143-2D00-8ECC3AA73688}"/>
          </ac:picMkLst>
        </pc:picChg>
        <pc:picChg chg="del">
          <ac:chgData name="Drew Gingras" userId="3081ab1c-4d73-4e45-a089-95657fdb77b8" providerId="ADAL" clId="{C27C8B08-AD56-446E-AB36-2F8AB9AD8C38}" dt="2024-05-29T12:23:57.782" v="38" actId="478"/>
          <ac:picMkLst>
            <pc:docMk/>
            <pc:sldMk cId="1598986913" sldId="352"/>
            <ac:picMk id="4" creationId="{96E916C3-1C5E-A7F0-F4CC-EBDE21C15F39}"/>
          </ac:picMkLst>
        </pc:picChg>
        <pc:picChg chg="del">
          <ac:chgData name="Drew Gingras" userId="3081ab1c-4d73-4e45-a089-95657fdb77b8" providerId="ADAL" clId="{C27C8B08-AD56-446E-AB36-2F8AB9AD8C38}" dt="2024-05-29T12:23:55.988" v="34" actId="478"/>
          <ac:picMkLst>
            <pc:docMk/>
            <pc:sldMk cId="1598986913" sldId="352"/>
            <ac:picMk id="5" creationId="{1B6EA2DF-EF9B-E4F7-E078-2E3752146A98}"/>
          </ac:picMkLst>
        </pc:picChg>
        <pc:picChg chg="del">
          <ac:chgData name="Drew Gingras" userId="3081ab1c-4d73-4e45-a089-95657fdb77b8" providerId="ADAL" clId="{C27C8B08-AD56-446E-AB36-2F8AB9AD8C38}" dt="2024-05-29T12:23:56.365" v="35" actId="478"/>
          <ac:picMkLst>
            <pc:docMk/>
            <pc:sldMk cId="1598986913" sldId="352"/>
            <ac:picMk id="6" creationId="{6EA7FF89-B1DF-5ABC-5D79-E4492DB9EEFE}"/>
          </ac:picMkLst>
        </pc:picChg>
        <pc:picChg chg="del">
          <ac:chgData name="Drew Gingras" userId="3081ab1c-4d73-4e45-a089-95657fdb77b8" providerId="ADAL" clId="{C27C8B08-AD56-446E-AB36-2F8AB9AD8C38}" dt="2024-05-29T12:23:56.853" v="36" actId="478"/>
          <ac:picMkLst>
            <pc:docMk/>
            <pc:sldMk cId="1598986913" sldId="352"/>
            <ac:picMk id="7" creationId="{F9697934-FD29-CA5C-00C9-9201031F4376}"/>
          </ac:picMkLst>
        </pc:picChg>
        <pc:picChg chg="del mod">
          <ac:chgData name="Drew Gingras" userId="3081ab1c-4d73-4e45-a089-95657fdb77b8" providerId="ADAL" clId="{C27C8B08-AD56-446E-AB36-2F8AB9AD8C38}" dt="2024-05-29T15:29:40.467" v="488" actId="478"/>
          <ac:picMkLst>
            <pc:docMk/>
            <pc:sldMk cId="1598986913" sldId="352"/>
            <ac:picMk id="9" creationId="{066E7AD5-50BF-BFAA-9C23-DF0993410E0C}"/>
          </ac:picMkLst>
        </pc:picChg>
        <pc:picChg chg="add del">
          <ac:chgData name="Drew Gingras" userId="3081ab1c-4d73-4e45-a089-95657fdb77b8" providerId="ADAL" clId="{C27C8B08-AD56-446E-AB36-2F8AB9AD8C38}" dt="2024-05-29T15:42:30.616" v="490" actId="478"/>
          <ac:picMkLst>
            <pc:docMk/>
            <pc:sldMk cId="1598986913" sldId="352"/>
            <ac:picMk id="10" creationId="{9F2AD343-5FF8-16CC-22D5-003A95AAA34D}"/>
          </ac:picMkLst>
        </pc:picChg>
        <pc:picChg chg="add del">
          <ac:chgData name="Drew Gingras" userId="3081ab1c-4d73-4e45-a089-95657fdb77b8" providerId="ADAL" clId="{C27C8B08-AD56-446E-AB36-2F8AB9AD8C38}" dt="2024-05-29T15:43:07.517" v="497" actId="21"/>
          <ac:picMkLst>
            <pc:docMk/>
            <pc:sldMk cId="1598986913" sldId="352"/>
            <ac:picMk id="1026" creationId="{1468886E-A1CB-6CDB-1405-73F309E65CBC}"/>
          </ac:picMkLst>
        </pc:picChg>
        <pc:picChg chg="add mod">
          <ac:chgData name="Drew Gingras" userId="3081ab1c-4d73-4e45-a089-95657fdb77b8" providerId="ADAL" clId="{C27C8B08-AD56-446E-AB36-2F8AB9AD8C38}" dt="2024-05-29T17:46:09.615" v="615"/>
          <ac:picMkLst>
            <pc:docMk/>
            <pc:sldMk cId="1598986913" sldId="352"/>
            <ac:picMk id="1028" creationId="{BEBB8CC2-0CEB-2B45-7696-8CA2D382858A}"/>
          </ac:picMkLst>
        </pc:picChg>
        <pc:cxnChg chg="mod">
          <ac:chgData name="Drew Gingras" userId="3081ab1c-4d73-4e45-a089-95657fdb77b8" providerId="ADAL" clId="{C27C8B08-AD56-446E-AB36-2F8AB9AD8C38}" dt="2024-06-03T17:43:26.050" v="2058" actId="1076"/>
          <ac:cxnSpMkLst>
            <pc:docMk/>
            <pc:sldMk cId="1598986913" sldId="352"/>
            <ac:cxnSpMk id="25" creationId="{4134423F-406D-5271-C4F4-D9E19D0B7CD7}"/>
          </ac:cxnSpMkLst>
        </pc:cxnChg>
      </pc:sldChg>
      <pc:sldChg chg="modNotesTx">
        <pc:chgData name="Drew Gingras" userId="3081ab1c-4d73-4e45-a089-95657fdb77b8" providerId="ADAL" clId="{C27C8B08-AD56-446E-AB36-2F8AB9AD8C38}" dt="2024-05-31T19:49:12.063" v="1891" actId="20577"/>
        <pc:sldMkLst>
          <pc:docMk/>
          <pc:sldMk cId="841934638" sldId="353"/>
        </pc:sldMkLst>
      </pc:sldChg>
      <pc:sldChg chg="addSp modSp mod modNotesTx">
        <pc:chgData name="Drew Gingras" userId="3081ab1c-4d73-4e45-a089-95657fdb77b8" providerId="ADAL" clId="{C27C8B08-AD56-446E-AB36-2F8AB9AD8C38}" dt="2024-06-03T17:44:14.939" v="2073" actId="404"/>
        <pc:sldMkLst>
          <pc:docMk/>
          <pc:sldMk cId="3029776021" sldId="355"/>
        </pc:sldMkLst>
        <pc:spChg chg="add mod">
          <ac:chgData name="Drew Gingras" userId="3081ab1c-4d73-4e45-a089-95657fdb77b8" providerId="ADAL" clId="{C27C8B08-AD56-446E-AB36-2F8AB9AD8C38}" dt="2024-06-03T17:44:08.938" v="2070" actId="20577"/>
          <ac:spMkLst>
            <pc:docMk/>
            <pc:sldMk cId="3029776021" sldId="355"/>
            <ac:spMk id="6" creationId="{9F74C86B-0501-F4DD-67A4-80DDCA704DD2}"/>
          </ac:spMkLst>
        </pc:spChg>
        <pc:spChg chg="add mod">
          <ac:chgData name="Drew Gingras" userId="3081ab1c-4d73-4e45-a089-95657fdb77b8" providerId="ADAL" clId="{C27C8B08-AD56-446E-AB36-2F8AB9AD8C38}" dt="2024-05-29T14:02:13.015" v="427" actId="27636"/>
          <ac:spMkLst>
            <pc:docMk/>
            <pc:sldMk cId="3029776021" sldId="355"/>
            <ac:spMk id="7" creationId="{B8ACD399-412F-5935-8222-1862A497773D}"/>
          </ac:spMkLst>
        </pc:spChg>
        <pc:spChg chg="add mod">
          <ac:chgData name="Drew Gingras" userId="3081ab1c-4d73-4e45-a089-95657fdb77b8" providerId="ADAL" clId="{C27C8B08-AD56-446E-AB36-2F8AB9AD8C38}" dt="2024-06-03T17:44:14.939" v="2073" actId="404"/>
          <ac:spMkLst>
            <pc:docMk/>
            <pc:sldMk cId="3029776021" sldId="355"/>
            <ac:spMk id="11" creationId="{672B367D-5F4B-66B7-3D1A-0399B68F653A}"/>
          </ac:spMkLst>
        </pc:spChg>
        <pc:spChg chg="add mod">
          <ac:chgData name="Drew Gingras" userId="3081ab1c-4d73-4e45-a089-95657fdb77b8" providerId="ADAL" clId="{C27C8B08-AD56-446E-AB36-2F8AB9AD8C38}" dt="2024-06-03T17:43:57.362" v="2068" actId="255"/>
          <ac:spMkLst>
            <pc:docMk/>
            <pc:sldMk cId="3029776021" sldId="355"/>
            <ac:spMk id="12" creationId="{4DB365DF-CD88-EBEF-12DC-00D533363510}"/>
          </ac:spMkLst>
        </pc:spChg>
      </pc:sldChg>
      <pc:sldChg chg="modSp mod modNotesTx">
        <pc:chgData name="Drew Gingras" userId="3081ab1c-4d73-4e45-a089-95657fdb77b8" providerId="ADAL" clId="{C27C8B08-AD56-446E-AB36-2F8AB9AD8C38}" dt="2024-06-05T12:46:14.794" v="2198" actId="20577"/>
        <pc:sldMkLst>
          <pc:docMk/>
          <pc:sldMk cId="1118640759" sldId="356"/>
        </pc:sldMkLst>
        <pc:spChg chg="mod">
          <ac:chgData name="Drew Gingras" userId="3081ab1c-4d73-4e45-a089-95657fdb77b8" providerId="ADAL" clId="{C27C8B08-AD56-446E-AB36-2F8AB9AD8C38}" dt="2024-06-03T12:42:54.928" v="2000" actId="1076"/>
          <ac:spMkLst>
            <pc:docMk/>
            <pc:sldMk cId="1118640759" sldId="356"/>
            <ac:spMk id="18" creationId="{64EAF5D8-255B-4A37-9697-54A316D2D320}"/>
          </ac:spMkLst>
        </pc:spChg>
        <pc:spChg chg="mod">
          <ac:chgData name="Drew Gingras" userId="3081ab1c-4d73-4e45-a089-95657fdb77b8" providerId="ADAL" clId="{C27C8B08-AD56-446E-AB36-2F8AB9AD8C38}" dt="2024-06-05T12:46:14.794" v="2198" actId="20577"/>
          <ac:spMkLst>
            <pc:docMk/>
            <pc:sldMk cId="1118640759" sldId="356"/>
            <ac:spMk id="20" creationId="{53EDBD3C-5857-E160-4582-5ADE5DAB57E5}"/>
          </ac:spMkLst>
        </pc:spChg>
        <pc:spChg chg="mod">
          <ac:chgData name="Drew Gingras" userId="3081ab1c-4d73-4e45-a089-95657fdb77b8" providerId="ADAL" clId="{C27C8B08-AD56-446E-AB36-2F8AB9AD8C38}" dt="2024-06-03T12:42:54.928" v="2000" actId="1076"/>
          <ac:spMkLst>
            <pc:docMk/>
            <pc:sldMk cId="1118640759" sldId="356"/>
            <ac:spMk id="21" creationId="{2871FF2B-65A6-AE17-763B-F2DE72F32E87}"/>
          </ac:spMkLst>
        </pc:spChg>
        <pc:spChg chg="mod">
          <ac:chgData name="Drew Gingras" userId="3081ab1c-4d73-4e45-a089-95657fdb77b8" providerId="ADAL" clId="{C27C8B08-AD56-446E-AB36-2F8AB9AD8C38}" dt="2024-05-31T18:36:19.811" v="1725" actId="20577"/>
          <ac:spMkLst>
            <pc:docMk/>
            <pc:sldMk cId="1118640759" sldId="356"/>
            <ac:spMk id="22" creationId="{B2E2F18B-6992-4441-C908-9FFD50DF7B5D}"/>
          </ac:spMkLst>
        </pc:spChg>
        <pc:grpChg chg="mod">
          <ac:chgData name="Drew Gingras" userId="3081ab1c-4d73-4e45-a089-95657fdb77b8" providerId="ADAL" clId="{C27C8B08-AD56-446E-AB36-2F8AB9AD8C38}" dt="2024-06-03T12:42:54.928" v="2000" actId="1076"/>
          <ac:grpSpMkLst>
            <pc:docMk/>
            <pc:sldMk cId="1118640759" sldId="356"/>
            <ac:grpSpMk id="28" creationId="{C6B31951-A32D-A089-CCE9-E2C36C2C8340}"/>
          </ac:grpSpMkLst>
        </pc:grpChg>
      </pc:sldChg>
      <pc:sldChg chg="del">
        <pc:chgData name="Drew Gingras" userId="3081ab1c-4d73-4e45-a089-95657fdb77b8" providerId="ADAL" clId="{C27C8B08-AD56-446E-AB36-2F8AB9AD8C38}" dt="2024-05-31T18:37:04.481" v="1779" actId="47"/>
        <pc:sldMkLst>
          <pc:docMk/>
          <pc:sldMk cId="869126832" sldId="358"/>
        </pc:sldMkLst>
      </pc:sldChg>
      <pc:sldChg chg="del">
        <pc:chgData name="Drew Gingras" userId="3081ab1c-4d73-4e45-a089-95657fdb77b8" providerId="ADAL" clId="{C27C8B08-AD56-446E-AB36-2F8AB9AD8C38}" dt="2024-05-31T18:37:04.481" v="1779" actId="47"/>
        <pc:sldMkLst>
          <pc:docMk/>
          <pc:sldMk cId="2620073435" sldId="359"/>
        </pc:sldMkLst>
      </pc:sldChg>
      <pc:sldChg chg="addSp delSp modSp mod ord modNotesTx">
        <pc:chgData name="Drew Gingras" userId="3081ab1c-4d73-4e45-a089-95657fdb77b8" providerId="ADAL" clId="{C27C8B08-AD56-446E-AB36-2F8AB9AD8C38}" dt="2024-05-31T19:37:34.066" v="1827" actId="20577"/>
        <pc:sldMkLst>
          <pc:docMk/>
          <pc:sldMk cId="2907304802" sldId="361"/>
        </pc:sldMkLst>
        <pc:spChg chg="mod">
          <ac:chgData name="Drew Gingras" userId="3081ab1c-4d73-4e45-a089-95657fdb77b8" providerId="ADAL" clId="{C27C8B08-AD56-446E-AB36-2F8AB9AD8C38}" dt="2024-05-31T17:39:55.471" v="634" actId="1076"/>
          <ac:spMkLst>
            <pc:docMk/>
            <pc:sldMk cId="2907304802" sldId="361"/>
            <ac:spMk id="22" creationId="{B2E2F18B-6992-4441-C908-9FFD50DF7B5D}"/>
          </ac:spMkLst>
        </pc:spChg>
        <pc:spChg chg="del">
          <ac:chgData name="Drew Gingras" userId="3081ab1c-4d73-4e45-a089-95657fdb77b8" providerId="ADAL" clId="{C27C8B08-AD56-446E-AB36-2F8AB9AD8C38}" dt="2024-05-31T17:32:34.023" v="618" actId="478"/>
          <ac:spMkLst>
            <pc:docMk/>
            <pc:sldMk cId="2907304802" sldId="361"/>
            <ac:spMk id="24" creationId="{84AF14ED-EFA5-7B54-FC75-E270F5099923}"/>
          </ac:spMkLst>
        </pc:spChg>
        <pc:picChg chg="add mod ord modCrop">
          <ac:chgData name="Drew Gingras" userId="3081ab1c-4d73-4e45-a089-95657fdb77b8" providerId="ADAL" clId="{C27C8B08-AD56-446E-AB36-2F8AB9AD8C38}" dt="2024-05-31T17:39:54.819" v="632" actId="1076"/>
          <ac:picMkLst>
            <pc:docMk/>
            <pc:sldMk cId="2907304802" sldId="361"/>
            <ac:picMk id="2" creationId="{B5061965-45C8-3C94-1EB1-951FDF96E149}"/>
          </ac:picMkLst>
        </pc:picChg>
        <pc:cxnChg chg="mod">
          <ac:chgData name="Drew Gingras" userId="3081ab1c-4d73-4e45-a089-95657fdb77b8" providerId="ADAL" clId="{C27C8B08-AD56-446E-AB36-2F8AB9AD8C38}" dt="2024-05-31T17:39:59.399" v="635" actId="14100"/>
          <ac:cxnSpMkLst>
            <pc:docMk/>
            <pc:sldMk cId="2907304802" sldId="361"/>
            <ac:cxnSpMk id="25" creationId="{4134423F-406D-5271-C4F4-D9E19D0B7CD7}"/>
          </ac:cxnSpMkLst>
        </pc:cxnChg>
      </pc:sldChg>
      <pc:sldChg chg="addSp delSp modSp mod modNotesTx">
        <pc:chgData name="Drew Gingras" userId="3081ab1c-4d73-4e45-a089-95657fdb77b8" providerId="ADAL" clId="{C27C8B08-AD56-446E-AB36-2F8AB9AD8C38}" dt="2024-05-31T19:37:54.152" v="1858" actId="20577"/>
        <pc:sldMkLst>
          <pc:docMk/>
          <pc:sldMk cId="1394909514" sldId="363"/>
        </pc:sldMkLst>
        <pc:spChg chg="add del">
          <ac:chgData name="Drew Gingras" userId="3081ab1c-4d73-4e45-a089-95657fdb77b8" providerId="ADAL" clId="{C27C8B08-AD56-446E-AB36-2F8AB9AD8C38}" dt="2024-05-31T18:27:03.334" v="1102" actId="22"/>
          <ac:spMkLst>
            <pc:docMk/>
            <pc:sldMk cId="1394909514" sldId="363"/>
            <ac:spMk id="3" creationId="{3C1BAC4E-FAC4-8B21-89AE-3BAF3F5F5C6A}"/>
          </ac:spMkLst>
        </pc:spChg>
        <pc:spChg chg="add del mod">
          <ac:chgData name="Drew Gingras" userId="3081ab1c-4d73-4e45-a089-95657fdb77b8" providerId="ADAL" clId="{C27C8B08-AD56-446E-AB36-2F8AB9AD8C38}" dt="2024-05-31T18:27:57.445" v="1198" actId="478"/>
          <ac:spMkLst>
            <pc:docMk/>
            <pc:sldMk cId="1394909514" sldId="363"/>
            <ac:spMk id="4" creationId="{800B867F-79A8-8B61-38C7-0A28B0875406}"/>
          </ac:spMkLst>
        </pc:spChg>
        <pc:spChg chg="mod">
          <ac:chgData name="Drew Gingras" userId="3081ab1c-4d73-4e45-a089-95657fdb77b8" providerId="ADAL" clId="{C27C8B08-AD56-446E-AB36-2F8AB9AD8C38}" dt="2024-05-31T18:31:37.758" v="1657" actId="20577"/>
          <ac:spMkLst>
            <pc:docMk/>
            <pc:sldMk cId="1394909514" sldId="363"/>
            <ac:spMk id="11" creationId="{6201F326-7603-E541-F295-917344049AAF}"/>
          </ac:spMkLst>
        </pc:spChg>
        <pc:spChg chg="mod">
          <ac:chgData name="Drew Gingras" userId="3081ab1c-4d73-4e45-a089-95657fdb77b8" providerId="ADAL" clId="{C27C8B08-AD56-446E-AB36-2F8AB9AD8C38}" dt="2024-05-29T12:19:31.961" v="30" actId="27636"/>
          <ac:spMkLst>
            <pc:docMk/>
            <pc:sldMk cId="1394909514" sldId="363"/>
            <ac:spMk id="22" creationId="{B2E2F18B-6992-4441-C908-9FFD50DF7B5D}"/>
          </ac:spMkLst>
        </pc:spChg>
        <pc:picChg chg="mod">
          <ac:chgData name="Drew Gingras" userId="3081ab1c-4d73-4e45-a089-95657fdb77b8" providerId="ADAL" clId="{C27C8B08-AD56-446E-AB36-2F8AB9AD8C38}" dt="2024-05-31T18:26:54.602" v="1100" actId="1076"/>
          <ac:picMkLst>
            <pc:docMk/>
            <pc:sldMk cId="1394909514" sldId="363"/>
            <ac:picMk id="1026" creationId="{C641CE3C-8FD1-2EA6-AB03-911118B4B0A4}"/>
          </ac:picMkLst>
        </pc:picChg>
      </pc:sldChg>
      <pc:sldChg chg="delSp modSp mod delAnim modNotesTx">
        <pc:chgData name="Drew Gingras" userId="3081ab1c-4d73-4e45-a089-95657fdb77b8" providerId="ADAL" clId="{C27C8B08-AD56-446E-AB36-2F8AB9AD8C38}" dt="2024-05-31T19:49:18.348" v="1898" actId="20577"/>
        <pc:sldMkLst>
          <pc:docMk/>
          <pc:sldMk cId="383781323" sldId="364"/>
        </pc:sldMkLst>
        <pc:spChg chg="del">
          <ac:chgData name="Drew Gingras" userId="3081ab1c-4d73-4e45-a089-95657fdb77b8" providerId="ADAL" clId="{C27C8B08-AD56-446E-AB36-2F8AB9AD8C38}" dt="2024-05-31T18:34:06.496" v="1694" actId="478"/>
          <ac:spMkLst>
            <pc:docMk/>
            <pc:sldMk cId="383781323" sldId="364"/>
            <ac:spMk id="5" creationId="{2AA4A77D-7B72-9DE0-4973-20494AB7AB31}"/>
          </ac:spMkLst>
        </pc:spChg>
        <pc:spChg chg="del">
          <ac:chgData name="Drew Gingras" userId="3081ab1c-4d73-4e45-a089-95657fdb77b8" providerId="ADAL" clId="{C27C8B08-AD56-446E-AB36-2F8AB9AD8C38}" dt="2024-05-31T18:34:07.613" v="1695" actId="478"/>
          <ac:spMkLst>
            <pc:docMk/>
            <pc:sldMk cId="383781323" sldId="364"/>
            <ac:spMk id="7" creationId="{6836224E-5D9A-F4D0-A990-F0BA8B8A860B}"/>
          </ac:spMkLst>
        </pc:spChg>
        <pc:spChg chg="del">
          <ac:chgData name="Drew Gingras" userId="3081ab1c-4d73-4e45-a089-95657fdb77b8" providerId="ADAL" clId="{C27C8B08-AD56-446E-AB36-2F8AB9AD8C38}" dt="2024-05-31T18:34:07.613" v="1695" actId="478"/>
          <ac:spMkLst>
            <pc:docMk/>
            <pc:sldMk cId="383781323" sldId="364"/>
            <ac:spMk id="11" creationId="{F83258EF-1DE5-F76C-C2B2-69C0CA5C15CB}"/>
          </ac:spMkLst>
        </pc:spChg>
        <pc:spChg chg="del">
          <ac:chgData name="Drew Gingras" userId="3081ab1c-4d73-4e45-a089-95657fdb77b8" providerId="ADAL" clId="{C27C8B08-AD56-446E-AB36-2F8AB9AD8C38}" dt="2024-05-31T18:34:07.613" v="1695" actId="478"/>
          <ac:spMkLst>
            <pc:docMk/>
            <pc:sldMk cId="383781323" sldId="364"/>
            <ac:spMk id="12" creationId="{5528D9F1-0DC9-6A40-C3C0-2CD13B6A0367}"/>
          </ac:spMkLst>
        </pc:spChg>
        <pc:spChg chg="del">
          <ac:chgData name="Drew Gingras" userId="3081ab1c-4d73-4e45-a089-95657fdb77b8" providerId="ADAL" clId="{C27C8B08-AD56-446E-AB36-2F8AB9AD8C38}" dt="2024-05-31T18:34:07.613" v="1695" actId="478"/>
          <ac:spMkLst>
            <pc:docMk/>
            <pc:sldMk cId="383781323" sldId="364"/>
            <ac:spMk id="13" creationId="{7600132F-B27E-3C65-4586-313CD921B2F9}"/>
          </ac:spMkLst>
        </pc:spChg>
        <pc:spChg chg="del">
          <ac:chgData name="Drew Gingras" userId="3081ab1c-4d73-4e45-a089-95657fdb77b8" providerId="ADAL" clId="{C27C8B08-AD56-446E-AB36-2F8AB9AD8C38}" dt="2024-05-31T18:34:07.613" v="1695" actId="478"/>
          <ac:spMkLst>
            <pc:docMk/>
            <pc:sldMk cId="383781323" sldId="364"/>
            <ac:spMk id="14" creationId="{731EB2B7-AB61-6465-32D2-7CF9BA83FC15}"/>
          </ac:spMkLst>
        </pc:spChg>
        <pc:spChg chg="del">
          <ac:chgData name="Drew Gingras" userId="3081ab1c-4d73-4e45-a089-95657fdb77b8" providerId="ADAL" clId="{C27C8B08-AD56-446E-AB36-2F8AB9AD8C38}" dt="2024-05-31T18:34:07.613" v="1695" actId="478"/>
          <ac:spMkLst>
            <pc:docMk/>
            <pc:sldMk cId="383781323" sldId="364"/>
            <ac:spMk id="15" creationId="{ED8F5455-1EBE-E948-9C20-FAD0FEDC9253}"/>
          </ac:spMkLst>
        </pc:spChg>
        <pc:spChg chg="del">
          <ac:chgData name="Drew Gingras" userId="3081ab1c-4d73-4e45-a089-95657fdb77b8" providerId="ADAL" clId="{C27C8B08-AD56-446E-AB36-2F8AB9AD8C38}" dt="2024-05-31T18:34:07.613" v="1695" actId="478"/>
          <ac:spMkLst>
            <pc:docMk/>
            <pc:sldMk cId="383781323" sldId="364"/>
            <ac:spMk id="16" creationId="{36D10081-DCA0-2EEE-0CE2-72F93C830BDF}"/>
          </ac:spMkLst>
        </pc:spChg>
        <pc:spChg chg="del">
          <ac:chgData name="Drew Gingras" userId="3081ab1c-4d73-4e45-a089-95657fdb77b8" providerId="ADAL" clId="{C27C8B08-AD56-446E-AB36-2F8AB9AD8C38}" dt="2024-05-31T18:34:07.613" v="1695" actId="478"/>
          <ac:spMkLst>
            <pc:docMk/>
            <pc:sldMk cId="383781323" sldId="364"/>
            <ac:spMk id="17" creationId="{B7444489-2C95-6A93-11F6-9CDD325CD90B}"/>
          </ac:spMkLst>
        </pc:spChg>
        <pc:spChg chg="mod">
          <ac:chgData name="Drew Gingras" userId="3081ab1c-4d73-4e45-a089-95657fdb77b8" providerId="ADAL" clId="{C27C8B08-AD56-446E-AB36-2F8AB9AD8C38}" dt="2024-05-31T18:35:03.893" v="1711" actId="20577"/>
          <ac:spMkLst>
            <pc:docMk/>
            <pc:sldMk cId="383781323" sldId="364"/>
            <ac:spMk id="27" creationId="{DA027DA2-8446-2C90-104B-5E010593405D}"/>
          </ac:spMkLst>
        </pc:spChg>
        <pc:picChg chg="mod">
          <ac:chgData name="Drew Gingras" userId="3081ab1c-4d73-4e45-a089-95657fdb77b8" providerId="ADAL" clId="{C27C8B08-AD56-446E-AB36-2F8AB9AD8C38}" dt="2024-05-31T18:35:26.176" v="1716" actId="1076"/>
          <ac:picMkLst>
            <pc:docMk/>
            <pc:sldMk cId="383781323" sldId="364"/>
            <ac:picMk id="2" creationId="{61313C69-741E-8B6B-084D-4DE9D8E180DD}"/>
          </ac:picMkLst>
        </pc:picChg>
        <pc:picChg chg="mod">
          <ac:chgData name="Drew Gingras" userId="3081ab1c-4d73-4e45-a089-95657fdb77b8" providerId="ADAL" clId="{C27C8B08-AD56-446E-AB36-2F8AB9AD8C38}" dt="2024-05-31T18:35:21.449" v="1715" actId="1076"/>
          <ac:picMkLst>
            <pc:docMk/>
            <pc:sldMk cId="383781323" sldId="364"/>
            <ac:picMk id="3" creationId="{46FF72F0-B0C6-C663-7588-FFD137382C25}"/>
          </ac:picMkLst>
        </pc:picChg>
        <pc:picChg chg="del">
          <ac:chgData name="Drew Gingras" userId="3081ab1c-4d73-4e45-a089-95657fdb77b8" providerId="ADAL" clId="{C27C8B08-AD56-446E-AB36-2F8AB9AD8C38}" dt="2024-05-31T18:34:05.443" v="1693" actId="478"/>
          <ac:picMkLst>
            <pc:docMk/>
            <pc:sldMk cId="383781323" sldId="364"/>
            <ac:picMk id="6" creationId="{16C0912B-7962-D094-F21C-8DFE4CAA30EB}"/>
          </ac:picMkLst>
        </pc:picChg>
      </pc:sldChg>
      <pc:sldChg chg="modSp mod modNotesTx">
        <pc:chgData name="Drew Gingras" userId="3081ab1c-4d73-4e45-a089-95657fdb77b8" providerId="ADAL" clId="{C27C8B08-AD56-446E-AB36-2F8AB9AD8C38}" dt="2024-06-05T13:55:30.190" v="2208" actId="14100"/>
        <pc:sldMkLst>
          <pc:docMk/>
          <pc:sldMk cId="948822866" sldId="365"/>
        </pc:sldMkLst>
        <pc:spChg chg="mod">
          <ac:chgData name="Drew Gingras" userId="3081ab1c-4d73-4e45-a089-95657fdb77b8" providerId="ADAL" clId="{C27C8B08-AD56-446E-AB36-2F8AB9AD8C38}" dt="2024-06-05T13:55:30.190" v="2208" actId="14100"/>
          <ac:spMkLst>
            <pc:docMk/>
            <pc:sldMk cId="948822866" sldId="365"/>
            <ac:spMk id="24" creationId="{84AF14ED-EFA5-7B54-FC75-E270F5099923}"/>
          </ac:spMkLst>
        </pc:spChg>
      </pc:sldChg>
      <pc:sldChg chg="modNotesTx">
        <pc:chgData name="Drew Gingras" userId="3081ab1c-4d73-4e45-a089-95657fdb77b8" providerId="ADAL" clId="{C27C8B08-AD56-446E-AB36-2F8AB9AD8C38}" dt="2024-06-05T12:47:13.160" v="2202" actId="20577"/>
        <pc:sldMkLst>
          <pc:docMk/>
          <pc:sldMk cId="2979995056" sldId="366"/>
        </pc:sldMkLst>
      </pc:sldChg>
      <pc:sldChg chg="modSp mod">
        <pc:chgData name="Drew Gingras" userId="3081ab1c-4d73-4e45-a089-95657fdb77b8" providerId="ADAL" clId="{C27C8B08-AD56-446E-AB36-2F8AB9AD8C38}" dt="2024-06-03T12:44:32.669" v="2057" actId="20577"/>
        <pc:sldMkLst>
          <pc:docMk/>
          <pc:sldMk cId="2229644877" sldId="367"/>
        </pc:sldMkLst>
        <pc:spChg chg="mod">
          <ac:chgData name="Drew Gingras" userId="3081ab1c-4d73-4e45-a089-95657fdb77b8" providerId="ADAL" clId="{C27C8B08-AD56-446E-AB36-2F8AB9AD8C38}" dt="2024-06-03T12:44:32.669" v="2057" actId="20577"/>
          <ac:spMkLst>
            <pc:docMk/>
            <pc:sldMk cId="2229644877" sldId="367"/>
            <ac:spMk id="4" creationId="{28881E91-F029-48D6-94F3-A65F59A04C94}"/>
          </ac:spMkLst>
        </pc:spChg>
        <pc:spChg chg="mod">
          <ac:chgData name="Drew Gingras" userId="3081ab1c-4d73-4e45-a089-95657fdb77b8" providerId="ADAL" clId="{C27C8B08-AD56-446E-AB36-2F8AB9AD8C38}" dt="2024-06-03T12:44:27.516" v="2054" actId="20577"/>
          <ac:spMkLst>
            <pc:docMk/>
            <pc:sldMk cId="2229644877" sldId="367"/>
            <ac:spMk id="11" creationId="{72AAF8C5-72AE-8C28-0A88-CD81F1DB2963}"/>
          </ac:spMkLst>
        </pc:spChg>
        <pc:spChg chg="mod">
          <ac:chgData name="Drew Gingras" userId="3081ab1c-4d73-4e45-a089-95657fdb77b8" providerId="ADAL" clId="{C27C8B08-AD56-446E-AB36-2F8AB9AD8C38}" dt="2024-06-03T12:44:17.611" v="2036" actId="20577"/>
          <ac:spMkLst>
            <pc:docMk/>
            <pc:sldMk cId="2229644877" sldId="367"/>
            <ac:spMk id="12" creationId="{0DEC9D18-69B8-522F-C354-F5ABA368D7A7}"/>
          </ac:spMkLst>
        </pc:spChg>
        <pc:spChg chg="mod">
          <ac:chgData name="Drew Gingras" userId="3081ab1c-4d73-4e45-a089-95657fdb77b8" providerId="ADAL" clId="{C27C8B08-AD56-446E-AB36-2F8AB9AD8C38}" dt="2024-06-03T12:43:51.692" v="2013" actId="20577"/>
          <ac:spMkLst>
            <pc:docMk/>
            <pc:sldMk cId="2229644877" sldId="367"/>
            <ac:spMk id="13" creationId="{8A9B4AFA-996B-E7B8-7984-5F18A5EA0454}"/>
          </ac:spMkLst>
        </pc:spChg>
        <pc:spChg chg="mod">
          <ac:chgData name="Drew Gingras" userId="3081ab1c-4d73-4e45-a089-95657fdb77b8" providerId="ADAL" clId="{C27C8B08-AD56-446E-AB36-2F8AB9AD8C38}" dt="2024-06-03T12:43:54.956" v="2020" actId="20577"/>
          <ac:spMkLst>
            <pc:docMk/>
            <pc:sldMk cId="2229644877" sldId="367"/>
            <ac:spMk id="14" creationId="{71E5854E-6BC9-0342-8529-181553797B95}"/>
          </ac:spMkLst>
        </pc:spChg>
      </pc:sldChg>
      <pc:sldChg chg="modSp add mod modNotesTx">
        <pc:chgData name="Drew Gingras" userId="3081ab1c-4d73-4e45-a089-95657fdb77b8" providerId="ADAL" clId="{C27C8B08-AD56-446E-AB36-2F8AB9AD8C38}" dt="2024-05-31T19:37:46.216" v="1849" actId="20577"/>
        <pc:sldMkLst>
          <pc:docMk/>
          <pc:sldMk cId="935428134" sldId="368"/>
        </pc:sldMkLst>
        <pc:picChg chg="mod">
          <ac:chgData name="Drew Gingras" userId="3081ab1c-4d73-4e45-a089-95657fdb77b8" providerId="ADAL" clId="{C27C8B08-AD56-446E-AB36-2F8AB9AD8C38}" dt="2024-05-29T17:49:44.215" v="617" actId="1076"/>
          <ac:picMkLst>
            <pc:docMk/>
            <pc:sldMk cId="935428134" sldId="368"/>
            <ac:picMk id="7" creationId="{F9697934-FD29-CA5C-00C9-9201031F4376}"/>
          </ac:picMkLst>
        </pc:picChg>
      </pc:sldChg>
      <pc:sldChg chg="addSp delSp modSp add mod modNotesTx">
        <pc:chgData name="Drew Gingras" userId="3081ab1c-4d73-4e45-a089-95657fdb77b8" providerId="ADAL" clId="{C27C8B08-AD56-446E-AB36-2F8AB9AD8C38}" dt="2024-05-31T19:37:28.697" v="1811" actId="20577"/>
        <pc:sldMkLst>
          <pc:docMk/>
          <pc:sldMk cId="640294144" sldId="369"/>
        </pc:sldMkLst>
        <pc:spChg chg="del">
          <ac:chgData name="Drew Gingras" userId="3081ab1c-4d73-4e45-a089-95657fdb77b8" providerId="ADAL" clId="{C27C8B08-AD56-446E-AB36-2F8AB9AD8C38}" dt="2024-05-29T15:43:27.115" v="504" actId="478"/>
          <ac:spMkLst>
            <pc:docMk/>
            <pc:sldMk cId="640294144" sldId="369"/>
            <ac:spMk id="2" creationId="{55105C31-36B5-470E-84B8-1E67FDAE722F}"/>
          </ac:spMkLst>
        </pc:spChg>
        <pc:spChg chg="del">
          <ac:chgData name="Drew Gingras" userId="3081ab1c-4d73-4e45-a089-95657fdb77b8" providerId="ADAL" clId="{C27C8B08-AD56-446E-AB36-2F8AB9AD8C38}" dt="2024-05-29T15:42:59.486" v="495" actId="478"/>
          <ac:spMkLst>
            <pc:docMk/>
            <pc:sldMk cId="640294144" sldId="369"/>
            <ac:spMk id="3" creationId="{331D1787-E1DB-4225-BE92-2A5AF9FC25EC}"/>
          </ac:spMkLst>
        </pc:spChg>
        <pc:spChg chg="del">
          <ac:chgData name="Drew Gingras" userId="3081ab1c-4d73-4e45-a089-95657fdb77b8" providerId="ADAL" clId="{C27C8B08-AD56-446E-AB36-2F8AB9AD8C38}" dt="2024-05-29T15:42:59.486" v="495" actId="478"/>
          <ac:spMkLst>
            <pc:docMk/>
            <pc:sldMk cId="640294144" sldId="369"/>
            <ac:spMk id="4" creationId="{1F8F6B16-4381-4B30-AC2E-61020F5E8AEC}"/>
          </ac:spMkLst>
        </pc:spChg>
        <pc:spChg chg="add del mod">
          <ac:chgData name="Drew Gingras" userId="3081ab1c-4d73-4e45-a089-95657fdb77b8" providerId="ADAL" clId="{C27C8B08-AD56-446E-AB36-2F8AB9AD8C38}" dt="2024-05-29T15:43:40.361" v="509" actId="478"/>
          <ac:spMkLst>
            <pc:docMk/>
            <pc:sldMk cId="640294144" sldId="369"/>
            <ac:spMk id="6" creationId="{10D3A3A9-3455-2179-2558-A20B30285D5E}"/>
          </ac:spMkLst>
        </pc:spChg>
        <pc:spChg chg="add del mod">
          <ac:chgData name="Drew Gingras" userId="3081ab1c-4d73-4e45-a089-95657fdb77b8" providerId="ADAL" clId="{C27C8B08-AD56-446E-AB36-2F8AB9AD8C38}" dt="2024-05-29T15:43:43.684" v="510" actId="478"/>
          <ac:spMkLst>
            <pc:docMk/>
            <pc:sldMk cId="640294144" sldId="369"/>
            <ac:spMk id="9" creationId="{96980EFD-7994-377E-35F1-10A96D61F7A3}"/>
          </ac:spMkLst>
        </pc:spChg>
        <pc:spChg chg="add del mod">
          <ac:chgData name="Drew Gingras" userId="3081ab1c-4d73-4e45-a089-95657fdb77b8" providerId="ADAL" clId="{C27C8B08-AD56-446E-AB36-2F8AB9AD8C38}" dt="2024-05-29T15:43:25.196" v="503" actId="478"/>
          <ac:spMkLst>
            <pc:docMk/>
            <pc:sldMk cId="640294144" sldId="369"/>
            <ac:spMk id="12" creationId="{1FDBD05E-4276-6206-52FC-F73376E2643F}"/>
          </ac:spMkLst>
        </pc:spChg>
        <pc:spChg chg="add del mod">
          <ac:chgData name="Drew Gingras" userId="3081ab1c-4d73-4e45-a089-95657fdb77b8" providerId="ADAL" clId="{C27C8B08-AD56-446E-AB36-2F8AB9AD8C38}" dt="2024-05-29T15:43:31.233" v="505" actId="478"/>
          <ac:spMkLst>
            <pc:docMk/>
            <pc:sldMk cId="640294144" sldId="369"/>
            <ac:spMk id="15" creationId="{04251FC9-9D26-859B-588A-3EA36B56EA28}"/>
          </ac:spMkLst>
        </pc:spChg>
        <pc:spChg chg="add mod">
          <ac:chgData name="Drew Gingras" userId="3081ab1c-4d73-4e45-a089-95657fdb77b8" providerId="ADAL" clId="{C27C8B08-AD56-446E-AB36-2F8AB9AD8C38}" dt="2024-05-29T17:38:22.852" v="598" actId="1076"/>
          <ac:spMkLst>
            <pc:docMk/>
            <pc:sldMk cId="640294144" sldId="369"/>
            <ac:spMk id="16" creationId="{062E1C37-5F1D-616E-B2E6-90D758C3750A}"/>
          </ac:spMkLst>
        </pc:spChg>
        <pc:spChg chg="add del mod">
          <ac:chgData name="Drew Gingras" userId="3081ab1c-4d73-4e45-a089-95657fdb77b8" providerId="ADAL" clId="{C27C8B08-AD56-446E-AB36-2F8AB9AD8C38}" dt="2024-05-29T17:38:13.082" v="589" actId="478"/>
          <ac:spMkLst>
            <pc:docMk/>
            <pc:sldMk cId="640294144" sldId="369"/>
            <ac:spMk id="17" creationId="{91340982-4888-6807-C241-0817BC306B61}"/>
          </ac:spMkLst>
        </pc:spChg>
        <pc:spChg chg="del">
          <ac:chgData name="Drew Gingras" userId="3081ab1c-4d73-4e45-a089-95657fdb77b8" providerId="ADAL" clId="{C27C8B08-AD56-446E-AB36-2F8AB9AD8C38}" dt="2024-05-29T15:42:56.935" v="494" actId="478"/>
          <ac:spMkLst>
            <pc:docMk/>
            <pc:sldMk cId="640294144" sldId="369"/>
            <ac:spMk id="19" creationId="{20DEC8B2-C786-C6FC-02B9-14E04FE825F5}"/>
          </ac:spMkLst>
        </pc:spChg>
        <pc:spChg chg="add del mod">
          <ac:chgData name="Drew Gingras" userId="3081ab1c-4d73-4e45-a089-95657fdb77b8" providerId="ADAL" clId="{C27C8B08-AD56-446E-AB36-2F8AB9AD8C38}" dt="2024-05-29T15:44:21.826" v="517" actId="478"/>
          <ac:spMkLst>
            <pc:docMk/>
            <pc:sldMk cId="640294144" sldId="369"/>
            <ac:spMk id="23" creationId="{4E6BA929-D794-278A-EB86-AC7F13C17C18}"/>
          </ac:spMkLst>
        </pc:spChg>
        <pc:picChg chg="del">
          <ac:chgData name="Drew Gingras" userId="3081ab1c-4d73-4e45-a089-95657fdb77b8" providerId="ADAL" clId="{C27C8B08-AD56-446E-AB36-2F8AB9AD8C38}" dt="2024-05-29T15:42:59.486" v="495" actId="478"/>
          <ac:picMkLst>
            <pc:docMk/>
            <pc:sldMk cId="640294144" sldId="369"/>
            <ac:picMk id="8" creationId="{91D09470-2A5C-FF48-FEEC-05E1D78C74A7}"/>
          </ac:picMkLst>
        </pc:picChg>
        <pc:picChg chg="del">
          <ac:chgData name="Drew Gingras" userId="3081ab1c-4d73-4e45-a089-95657fdb77b8" providerId="ADAL" clId="{C27C8B08-AD56-446E-AB36-2F8AB9AD8C38}" dt="2024-05-29T15:43:01.745" v="496" actId="478"/>
          <ac:picMkLst>
            <pc:docMk/>
            <pc:sldMk cId="640294144" sldId="369"/>
            <ac:picMk id="10" creationId="{5451C0C1-F43A-D1F7-B9EE-731988EDE78E}"/>
          </ac:picMkLst>
        </pc:picChg>
        <pc:picChg chg="add del mod ord">
          <ac:chgData name="Drew Gingras" userId="3081ab1c-4d73-4e45-a089-95657fdb77b8" providerId="ADAL" clId="{C27C8B08-AD56-446E-AB36-2F8AB9AD8C38}" dt="2024-05-29T15:45:11.046" v="540" actId="29295"/>
          <ac:picMkLst>
            <pc:docMk/>
            <pc:sldMk cId="640294144" sldId="369"/>
            <ac:picMk id="13" creationId="{E7FDCA42-1EED-FCEF-87CC-9400978833B7}"/>
          </ac:picMkLst>
        </pc:picChg>
        <pc:picChg chg="del">
          <ac:chgData name="Drew Gingras" userId="3081ab1c-4d73-4e45-a089-95657fdb77b8" providerId="ADAL" clId="{C27C8B08-AD56-446E-AB36-2F8AB9AD8C38}" dt="2024-05-29T15:42:55.876" v="493" actId="478"/>
          <ac:picMkLst>
            <pc:docMk/>
            <pc:sldMk cId="640294144" sldId="369"/>
            <ac:picMk id="24" creationId="{B8B74F22-80F6-7CCF-C4CD-8923E39FD906}"/>
          </ac:picMkLst>
        </pc:picChg>
        <pc:picChg chg="del">
          <ac:chgData name="Drew Gingras" userId="3081ab1c-4d73-4e45-a089-95657fdb77b8" providerId="ADAL" clId="{C27C8B08-AD56-446E-AB36-2F8AB9AD8C38}" dt="2024-05-29T15:42:55.876" v="493" actId="478"/>
          <ac:picMkLst>
            <pc:docMk/>
            <pc:sldMk cId="640294144" sldId="369"/>
            <ac:picMk id="25" creationId="{314A4CDD-A5D3-F5B9-F54E-266B3E3C9E09}"/>
          </ac:picMkLst>
        </pc:picChg>
      </pc:sldChg>
      <pc:sldChg chg="modSp add mod modNotesTx">
        <pc:chgData name="Drew Gingras" userId="3081ab1c-4d73-4e45-a089-95657fdb77b8" providerId="ADAL" clId="{C27C8B08-AD56-446E-AB36-2F8AB9AD8C38}" dt="2024-06-03T12:42:12.243" v="1992" actId="20577"/>
        <pc:sldMkLst>
          <pc:docMk/>
          <pc:sldMk cId="2701990383" sldId="370"/>
        </pc:sldMkLst>
        <pc:spChg chg="mod">
          <ac:chgData name="Drew Gingras" userId="3081ab1c-4d73-4e45-a089-95657fdb77b8" providerId="ADAL" clId="{C27C8B08-AD56-446E-AB36-2F8AB9AD8C38}" dt="2024-06-03T12:41:58.487" v="1922" actId="20577"/>
          <ac:spMkLst>
            <pc:docMk/>
            <pc:sldMk cId="2701990383" sldId="370"/>
            <ac:spMk id="11" creationId="{6201F326-7603-E541-F295-917344049AAF}"/>
          </ac:spMkLst>
        </pc:spChg>
      </pc:sldChg>
      <pc:sldChg chg="addSp delSp modSp add mod modNotesTx">
        <pc:chgData name="Drew Gingras" userId="3081ab1c-4d73-4e45-a089-95657fdb77b8" providerId="ADAL" clId="{C27C8B08-AD56-446E-AB36-2F8AB9AD8C38}" dt="2024-05-31T19:49:24.168" v="1905" actId="20577"/>
        <pc:sldMkLst>
          <pc:docMk/>
          <pc:sldMk cId="2177788168" sldId="371"/>
        </pc:sldMkLst>
        <pc:spChg chg="mod">
          <ac:chgData name="Drew Gingras" userId="3081ab1c-4d73-4e45-a089-95657fdb77b8" providerId="ADAL" clId="{C27C8B08-AD56-446E-AB36-2F8AB9AD8C38}" dt="2024-05-31T18:32:32.065" v="1670" actId="14100"/>
          <ac:spMkLst>
            <pc:docMk/>
            <pc:sldMk cId="2177788168" sldId="371"/>
            <ac:spMk id="5" creationId="{2AA4A77D-7B72-9DE0-4973-20494AB7AB31}"/>
          </ac:spMkLst>
        </pc:spChg>
        <pc:spChg chg="mod">
          <ac:chgData name="Drew Gingras" userId="3081ab1c-4d73-4e45-a089-95657fdb77b8" providerId="ADAL" clId="{C27C8B08-AD56-446E-AB36-2F8AB9AD8C38}" dt="2024-05-31T18:32:53.963" v="1676" actId="1076"/>
          <ac:spMkLst>
            <pc:docMk/>
            <pc:sldMk cId="2177788168" sldId="371"/>
            <ac:spMk id="7" creationId="{6836224E-5D9A-F4D0-A990-F0BA8B8A860B}"/>
          </ac:spMkLst>
        </pc:spChg>
        <pc:spChg chg="mod">
          <ac:chgData name="Drew Gingras" userId="3081ab1c-4d73-4e45-a089-95657fdb77b8" providerId="ADAL" clId="{C27C8B08-AD56-446E-AB36-2F8AB9AD8C38}" dt="2024-05-31T18:33:02.207" v="1678" actId="14100"/>
          <ac:spMkLst>
            <pc:docMk/>
            <pc:sldMk cId="2177788168" sldId="371"/>
            <ac:spMk id="11" creationId="{F83258EF-1DE5-F76C-C2B2-69C0CA5C15CB}"/>
          </ac:spMkLst>
        </pc:spChg>
        <pc:spChg chg="mod">
          <ac:chgData name="Drew Gingras" userId="3081ab1c-4d73-4e45-a089-95657fdb77b8" providerId="ADAL" clId="{C27C8B08-AD56-446E-AB36-2F8AB9AD8C38}" dt="2024-05-31T18:33:08.323" v="1679" actId="1076"/>
          <ac:spMkLst>
            <pc:docMk/>
            <pc:sldMk cId="2177788168" sldId="371"/>
            <ac:spMk id="12" creationId="{5528D9F1-0DC9-6A40-C3C0-2CD13B6A0367}"/>
          </ac:spMkLst>
        </pc:spChg>
        <pc:spChg chg="mod">
          <ac:chgData name="Drew Gingras" userId="3081ab1c-4d73-4e45-a089-95657fdb77b8" providerId="ADAL" clId="{C27C8B08-AD56-446E-AB36-2F8AB9AD8C38}" dt="2024-05-31T18:33:16.702" v="1682" actId="1076"/>
          <ac:spMkLst>
            <pc:docMk/>
            <pc:sldMk cId="2177788168" sldId="371"/>
            <ac:spMk id="13" creationId="{7600132F-B27E-3C65-4586-313CD921B2F9}"/>
          </ac:spMkLst>
        </pc:spChg>
        <pc:spChg chg="mod">
          <ac:chgData name="Drew Gingras" userId="3081ab1c-4d73-4e45-a089-95657fdb77b8" providerId="ADAL" clId="{C27C8B08-AD56-446E-AB36-2F8AB9AD8C38}" dt="2024-05-31T18:33:41.015" v="1686" actId="14100"/>
          <ac:spMkLst>
            <pc:docMk/>
            <pc:sldMk cId="2177788168" sldId="371"/>
            <ac:spMk id="14" creationId="{731EB2B7-AB61-6465-32D2-7CF9BA83FC15}"/>
          </ac:spMkLst>
        </pc:spChg>
        <pc:spChg chg="mod">
          <ac:chgData name="Drew Gingras" userId="3081ab1c-4d73-4e45-a089-95657fdb77b8" providerId="ADAL" clId="{C27C8B08-AD56-446E-AB36-2F8AB9AD8C38}" dt="2024-05-31T18:33:55.886" v="1691" actId="1076"/>
          <ac:spMkLst>
            <pc:docMk/>
            <pc:sldMk cId="2177788168" sldId="371"/>
            <ac:spMk id="15" creationId="{ED8F5455-1EBE-E948-9C20-FAD0FEDC9253}"/>
          </ac:spMkLst>
        </pc:spChg>
        <pc:spChg chg="mod">
          <ac:chgData name="Drew Gingras" userId="3081ab1c-4d73-4e45-a089-95657fdb77b8" providerId="ADAL" clId="{C27C8B08-AD56-446E-AB36-2F8AB9AD8C38}" dt="2024-05-31T18:33:29.396" v="1684" actId="14100"/>
          <ac:spMkLst>
            <pc:docMk/>
            <pc:sldMk cId="2177788168" sldId="371"/>
            <ac:spMk id="16" creationId="{36D10081-DCA0-2EEE-0CE2-72F93C830BDF}"/>
          </ac:spMkLst>
        </pc:spChg>
        <pc:spChg chg="mod">
          <ac:chgData name="Drew Gingras" userId="3081ab1c-4d73-4e45-a089-95657fdb77b8" providerId="ADAL" clId="{C27C8B08-AD56-446E-AB36-2F8AB9AD8C38}" dt="2024-05-31T18:34:01.086" v="1692" actId="1076"/>
          <ac:spMkLst>
            <pc:docMk/>
            <pc:sldMk cId="2177788168" sldId="371"/>
            <ac:spMk id="17" creationId="{B7444489-2C95-6A93-11F6-9CDD325CD90B}"/>
          </ac:spMkLst>
        </pc:spChg>
        <pc:spChg chg="add del mod">
          <ac:chgData name="Drew Gingras" userId="3081ab1c-4d73-4e45-a089-95657fdb77b8" providerId="ADAL" clId="{C27C8B08-AD56-446E-AB36-2F8AB9AD8C38}" dt="2024-05-31T18:32:06.235" v="1662" actId="478"/>
          <ac:spMkLst>
            <pc:docMk/>
            <pc:sldMk cId="2177788168" sldId="371"/>
            <ac:spMk id="18" creationId="{3F6DAD58-0A99-0144-64D7-BE618B52AE4B}"/>
          </ac:spMkLst>
        </pc:spChg>
        <pc:spChg chg="del">
          <ac:chgData name="Drew Gingras" userId="3081ab1c-4d73-4e45-a089-95657fdb77b8" providerId="ADAL" clId="{C27C8B08-AD56-446E-AB36-2F8AB9AD8C38}" dt="2024-05-31T18:32:01.753" v="1659" actId="478"/>
          <ac:spMkLst>
            <pc:docMk/>
            <pc:sldMk cId="2177788168" sldId="371"/>
            <ac:spMk id="27" creationId="{DA027DA2-8446-2C90-104B-5E010593405D}"/>
          </ac:spMkLst>
        </pc:spChg>
        <pc:picChg chg="del">
          <ac:chgData name="Drew Gingras" userId="3081ab1c-4d73-4e45-a089-95657fdb77b8" providerId="ADAL" clId="{C27C8B08-AD56-446E-AB36-2F8AB9AD8C38}" dt="2024-05-31T18:32:02.555" v="1660" actId="478"/>
          <ac:picMkLst>
            <pc:docMk/>
            <pc:sldMk cId="2177788168" sldId="371"/>
            <ac:picMk id="2" creationId="{61313C69-741E-8B6B-084D-4DE9D8E180DD}"/>
          </ac:picMkLst>
        </pc:picChg>
        <pc:picChg chg="del">
          <ac:chgData name="Drew Gingras" userId="3081ab1c-4d73-4e45-a089-95657fdb77b8" providerId="ADAL" clId="{C27C8B08-AD56-446E-AB36-2F8AB9AD8C38}" dt="2024-05-31T18:32:03.357" v="1661" actId="478"/>
          <ac:picMkLst>
            <pc:docMk/>
            <pc:sldMk cId="2177788168" sldId="371"/>
            <ac:picMk id="3" creationId="{46FF72F0-B0C6-C663-7588-FFD137382C25}"/>
          </ac:picMkLst>
        </pc:picChg>
        <pc:picChg chg="mod">
          <ac:chgData name="Drew Gingras" userId="3081ab1c-4d73-4e45-a089-95657fdb77b8" providerId="ADAL" clId="{C27C8B08-AD56-446E-AB36-2F8AB9AD8C38}" dt="2024-05-31T18:32:48.043" v="1675" actId="1076"/>
          <ac:picMkLst>
            <pc:docMk/>
            <pc:sldMk cId="2177788168" sldId="371"/>
            <ac:picMk id="6" creationId="{16C0912B-7962-D094-F21C-8DFE4CAA30EB}"/>
          </ac:picMkLst>
        </pc:picChg>
      </pc:sldChg>
    </pc:docChg>
  </pc:docChgLst>
  <pc:docChgLst>
    <pc:chgData name="Drew Gingras" userId="3081ab1c-4d73-4e45-a089-95657fdb77b8" providerId="ADAL" clId="{9F33E277-287B-4756-964C-BBA979707C46}"/>
    <pc:docChg chg="undo custSel addSld delSld modSld sldOrd modSection">
      <pc:chgData name="Drew Gingras" userId="3081ab1c-4d73-4e45-a089-95657fdb77b8" providerId="ADAL" clId="{9F33E277-287B-4756-964C-BBA979707C46}" dt="2024-05-28T15:08:36.151" v="2052" actId="5793"/>
      <pc:docMkLst>
        <pc:docMk/>
      </pc:docMkLst>
      <pc:sldChg chg="modSp mod ord modShow">
        <pc:chgData name="Drew Gingras" userId="3081ab1c-4d73-4e45-a089-95657fdb77b8" providerId="ADAL" clId="{9F33E277-287B-4756-964C-BBA979707C46}" dt="2024-05-28T15:01:11.669" v="2005" actId="729"/>
        <pc:sldMkLst>
          <pc:docMk/>
          <pc:sldMk cId="2179500349" sldId="315"/>
        </pc:sldMkLst>
        <pc:spChg chg="mod">
          <ac:chgData name="Drew Gingras" userId="3081ab1c-4d73-4e45-a089-95657fdb77b8" providerId="ADAL" clId="{9F33E277-287B-4756-964C-BBA979707C46}" dt="2024-05-28T12:55:04.666" v="192" actId="20577"/>
          <ac:spMkLst>
            <pc:docMk/>
            <pc:sldMk cId="2179500349" sldId="315"/>
            <ac:spMk id="20" creationId="{098E1049-DAE9-F4F5-DB0D-150D467E154C}"/>
          </ac:spMkLst>
        </pc:spChg>
        <pc:graphicFrameChg chg="modGraphic">
          <ac:chgData name="Drew Gingras" userId="3081ab1c-4d73-4e45-a089-95657fdb77b8" providerId="ADAL" clId="{9F33E277-287B-4756-964C-BBA979707C46}" dt="2024-05-28T12:55:15.886" v="200" actId="20577"/>
          <ac:graphicFrameMkLst>
            <pc:docMk/>
            <pc:sldMk cId="2179500349" sldId="315"/>
            <ac:graphicFrameMk id="3" creationId="{55070B51-66C4-4C11-91DA-F14F9BDA0788}"/>
          </ac:graphicFrameMkLst>
        </pc:graphicFrameChg>
      </pc:sldChg>
      <pc:sldChg chg="mod modShow">
        <pc:chgData name="Drew Gingras" userId="3081ab1c-4d73-4e45-a089-95657fdb77b8" providerId="ADAL" clId="{9F33E277-287B-4756-964C-BBA979707C46}" dt="2024-05-28T15:01:11.669" v="2005" actId="729"/>
        <pc:sldMkLst>
          <pc:docMk/>
          <pc:sldMk cId="2317600915" sldId="320"/>
        </pc:sldMkLst>
      </pc:sldChg>
      <pc:sldChg chg="modSp mod">
        <pc:chgData name="Drew Gingras" userId="3081ab1c-4d73-4e45-a089-95657fdb77b8" providerId="ADAL" clId="{9F33E277-287B-4756-964C-BBA979707C46}" dt="2024-05-28T14:16:28.683" v="1362" actId="1076"/>
        <pc:sldMkLst>
          <pc:docMk/>
          <pc:sldMk cId="2270231717" sldId="324"/>
        </pc:sldMkLst>
        <pc:spChg chg="mod">
          <ac:chgData name="Drew Gingras" userId="3081ab1c-4d73-4e45-a089-95657fdb77b8" providerId="ADAL" clId="{9F33E277-287B-4756-964C-BBA979707C46}" dt="2024-05-28T14:16:22.556" v="1360" actId="1076"/>
          <ac:spMkLst>
            <pc:docMk/>
            <pc:sldMk cId="2270231717" sldId="324"/>
            <ac:spMk id="2" creationId="{E51FE9AA-F977-3F77-B65A-C0388FB08761}"/>
          </ac:spMkLst>
        </pc:spChg>
        <pc:spChg chg="mod">
          <ac:chgData name="Drew Gingras" userId="3081ab1c-4d73-4e45-a089-95657fdb77b8" providerId="ADAL" clId="{9F33E277-287B-4756-964C-BBA979707C46}" dt="2024-05-28T14:16:24.947" v="1361" actId="1076"/>
          <ac:spMkLst>
            <pc:docMk/>
            <pc:sldMk cId="2270231717" sldId="324"/>
            <ac:spMk id="3" creationId="{D35CC20C-46E4-C170-0AE8-7D3CF534EEEA}"/>
          </ac:spMkLst>
        </pc:spChg>
        <pc:spChg chg="mod">
          <ac:chgData name="Drew Gingras" userId="3081ab1c-4d73-4e45-a089-95657fdb77b8" providerId="ADAL" clId="{9F33E277-287B-4756-964C-BBA979707C46}" dt="2024-05-28T12:54:09.933" v="127" actId="20577"/>
          <ac:spMkLst>
            <pc:docMk/>
            <pc:sldMk cId="2270231717" sldId="324"/>
            <ac:spMk id="37" creationId="{062704B1-FE87-9C00-3C9E-E372B555DA5E}"/>
          </ac:spMkLst>
        </pc:spChg>
        <pc:spChg chg="mod">
          <ac:chgData name="Drew Gingras" userId="3081ab1c-4d73-4e45-a089-95657fdb77b8" providerId="ADAL" clId="{9F33E277-287B-4756-964C-BBA979707C46}" dt="2024-05-28T14:16:28.683" v="1362" actId="1076"/>
          <ac:spMkLst>
            <pc:docMk/>
            <pc:sldMk cId="2270231717" sldId="324"/>
            <ac:spMk id="43" creationId="{2FC2C123-9477-4882-6DE3-B471BF55B273}"/>
          </ac:spMkLst>
        </pc:spChg>
      </pc:sldChg>
      <pc:sldChg chg="mod modShow">
        <pc:chgData name="Drew Gingras" userId="3081ab1c-4d73-4e45-a089-95657fdb77b8" providerId="ADAL" clId="{9F33E277-287B-4756-964C-BBA979707C46}" dt="2024-05-28T15:01:11.669" v="2005" actId="729"/>
        <pc:sldMkLst>
          <pc:docMk/>
          <pc:sldMk cId="3650676684" sldId="325"/>
        </pc:sldMkLst>
      </pc:sldChg>
      <pc:sldChg chg="mod modShow">
        <pc:chgData name="Drew Gingras" userId="3081ab1c-4d73-4e45-a089-95657fdb77b8" providerId="ADAL" clId="{9F33E277-287B-4756-964C-BBA979707C46}" dt="2024-05-28T15:01:11.669" v="2005" actId="729"/>
        <pc:sldMkLst>
          <pc:docMk/>
          <pc:sldMk cId="3240830237" sldId="326"/>
        </pc:sldMkLst>
      </pc:sldChg>
      <pc:sldChg chg="mod modShow">
        <pc:chgData name="Drew Gingras" userId="3081ab1c-4d73-4e45-a089-95657fdb77b8" providerId="ADAL" clId="{9F33E277-287B-4756-964C-BBA979707C46}" dt="2024-05-28T15:01:11.669" v="2005" actId="729"/>
        <pc:sldMkLst>
          <pc:docMk/>
          <pc:sldMk cId="403360860" sldId="327"/>
        </pc:sldMkLst>
      </pc:sldChg>
      <pc:sldChg chg="mod modShow">
        <pc:chgData name="Drew Gingras" userId="3081ab1c-4d73-4e45-a089-95657fdb77b8" providerId="ADAL" clId="{9F33E277-287B-4756-964C-BBA979707C46}" dt="2024-05-28T15:01:11.669" v="2005" actId="729"/>
        <pc:sldMkLst>
          <pc:docMk/>
          <pc:sldMk cId="637133657" sldId="328"/>
        </pc:sldMkLst>
      </pc:sldChg>
      <pc:sldChg chg="mod modShow">
        <pc:chgData name="Drew Gingras" userId="3081ab1c-4d73-4e45-a089-95657fdb77b8" providerId="ADAL" clId="{9F33E277-287B-4756-964C-BBA979707C46}" dt="2024-05-28T15:01:11.669" v="2005" actId="729"/>
        <pc:sldMkLst>
          <pc:docMk/>
          <pc:sldMk cId="1193506279" sldId="329"/>
        </pc:sldMkLst>
      </pc:sldChg>
      <pc:sldChg chg="mod modShow">
        <pc:chgData name="Drew Gingras" userId="3081ab1c-4d73-4e45-a089-95657fdb77b8" providerId="ADAL" clId="{9F33E277-287B-4756-964C-BBA979707C46}" dt="2024-05-28T15:01:11.669" v="2005" actId="729"/>
        <pc:sldMkLst>
          <pc:docMk/>
          <pc:sldMk cId="3986924939" sldId="330"/>
        </pc:sldMkLst>
      </pc:sldChg>
      <pc:sldChg chg="mod modShow">
        <pc:chgData name="Drew Gingras" userId="3081ab1c-4d73-4e45-a089-95657fdb77b8" providerId="ADAL" clId="{9F33E277-287B-4756-964C-BBA979707C46}" dt="2024-05-28T15:01:11.669" v="2005" actId="729"/>
        <pc:sldMkLst>
          <pc:docMk/>
          <pc:sldMk cId="2232268972" sldId="331"/>
        </pc:sldMkLst>
      </pc:sldChg>
      <pc:sldChg chg="mod modShow">
        <pc:chgData name="Drew Gingras" userId="3081ab1c-4d73-4e45-a089-95657fdb77b8" providerId="ADAL" clId="{9F33E277-287B-4756-964C-BBA979707C46}" dt="2024-05-28T15:01:11.669" v="2005" actId="729"/>
        <pc:sldMkLst>
          <pc:docMk/>
          <pc:sldMk cId="921055008" sldId="332"/>
        </pc:sldMkLst>
      </pc:sldChg>
      <pc:sldChg chg="mod modShow">
        <pc:chgData name="Drew Gingras" userId="3081ab1c-4d73-4e45-a089-95657fdb77b8" providerId="ADAL" clId="{9F33E277-287B-4756-964C-BBA979707C46}" dt="2024-05-28T15:01:11.669" v="2005" actId="729"/>
        <pc:sldMkLst>
          <pc:docMk/>
          <pc:sldMk cId="4037219030" sldId="333"/>
        </pc:sldMkLst>
      </pc:sldChg>
      <pc:sldChg chg="mod modShow">
        <pc:chgData name="Drew Gingras" userId="3081ab1c-4d73-4e45-a089-95657fdb77b8" providerId="ADAL" clId="{9F33E277-287B-4756-964C-BBA979707C46}" dt="2024-05-28T15:01:11.669" v="2005" actId="729"/>
        <pc:sldMkLst>
          <pc:docMk/>
          <pc:sldMk cId="106417924" sldId="334"/>
        </pc:sldMkLst>
      </pc:sldChg>
      <pc:sldChg chg="mod modShow">
        <pc:chgData name="Drew Gingras" userId="3081ab1c-4d73-4e45-a089-95657fdb77b8" providerId="ADAL" clId="{9F33E277-287B-4756-964C-BBA979707C46}" dt="2024-05-28T15:01:11.669" v="2005" actId="729"/>
        <pc:sldMkLst>
          <pc:docMk/>
          <pc:sldMk cId="3986405404" sldId="335"/>
        </pc:sldMkLst>
      </pc:sldChg>
      <pc:sldChg chg="mod modShow">
        <pc:chgData name="Drew Gingras" userId="3081ab1c-4d73-4e45-a089-95657fdb77b8" providerId="ADAL" clId="{9F33E277-287B-4756-964C-BBA979707C46}" dt="2024-05-28T15:01:11.669" v="2005" actId="729"/>
        <pc:sldMkLst>
          <pc:docMk/>
          <pc:sldMk cId="3427330382" sldId="336"/>
        </pc:sldMkLst>
      </pc:sldChg>
      <pc:sldChg chg="mod modShow">
        <pc:chgData name="Drew Gingras" userId="3081ab1c-4d73-4e45-a089-95657fdb77b8" providerId="ADAL" clId="{9F33E277-287B-4756-964C-BBA979707C46}" dt="2024-05-28T15:01:11.669" v="2005" actId="729"/>
        <pc:sldMkLst>
          <pc:docMk/>
          <pc:sldMk cId="1661961606" sldId="337"/>
        </pc:sldMkLst>
      </pc:sldChg>
      <pc:sldChg chg="mod modShow">
        <pc:chgData name="Drew Gingras" userId="3081ab1c-4d73-4e45-a089-95657fdb77b8" providerId="ADAL" clId="{9F33E277-287B-4756-964C-BBA979707C46}" dt="2024-05-28T15:01:11.669" v="2005" actId="729"/>
        <pc:sldMkLst>
          <pc:docMk/>
          <pc:sldMk cId="2955811311" sldId="338"/>
        </pc:sldMkLst>
      </pc:sldChg>
      <pc:sldChg chg="mod modShow">
        <pc:chgData name="Drew Gingras" userId="3081ab1c-4d73-4e45-a089-95657fdb77b8" providerId="ADAL" clId="{9F33E277-287B-4756-964C-BBA979707C46}" dt="2024-05-28T15:01:11.669" v="2005" actId="729"/>
        <pc:sldMkLst>
          <pc:docMk/>
          <pc:sldMk cId="1031545852" sldId="339"/>
        </pc:sldMkLst>
      </pc:sldChg>
      <pc:sldChg chg="mod modShow">
        <pc:chgData name="Drew Gingras" userId="3081ab1c-4d73-4e45-a089-95657fdb77b8" providerId="ADAL" clId="{9F33E277-287B-4756-964C-BBA979707C46}" dt="2024-05-28T15:01:11.669" v="2005" actId="729"/>
        <pc:sldMkLst>
          <pc:docMk/>
          <pc:sldMk cId="3408658547" sldId="340"/>
        </pc:sldMkLst>
      </pc:sldChg>
      <pc:sldChg chg="mod modShow">
        <pc:chgData name="Drew Gingras" userId="3081ab1c-4d73-4e45-a089-95657fdb77b8" providerId="ADAL" clId="{9F33E277-287B-4756-964C-BBA979707C46}" dt="2024-05-28T15:01:11.669" v="2005" actId="729"/>
        <pc:sldMkLst>
          <pc:docMk/>
          <pc:sldMk cId="2306854357" sldId="343"/>
        </pc:sldMkLst>
      </pc:sldChg>
      <pc:sldChg chg="mod ord modShow">
        <pc:chgData name="Drew Gingras" userId="3081ab1c-4d73-4e45-a089-95657fdb77b8" providerId="ADAL" clId="{9F33E277-287B-4756-964C-BBA979707C46}" dt="2024-05-28T12:44:33.851" v="8"/>
        <pc:sldMkLst>
          <pc:docMk/>
          <pc:sldMk cId="3996112008" sldId="344"/>
        </pc:sldMkLst>
      </pc:sldChg>
      <pc:sldChg chg="mod modShow">
        <pc:chgData name="Drew Gingras" userId="3081ab1c-4d73-4e45-a089-95657fdb77b8" providerId="ADAL" clId="{9F33E277-287B-4756-964C-BBA979707C46}" dt="2024-05-28T15:01:11.669" v="2005" actId="729"/>
        <pc:sldMkLst>
          <pc:docMk/>
          <pc:sldMk cId="2667023901" sldId="346"/>
        </pc:sldMkLst>
      </pc:sldChg>
      <pc:sldChg chg="mod modShow">
        <pc:chgData name="Drew Gingras" userId="3081ab1c-4d73-4e45-a089-95657fdb77b8" providerId="ADAL" clId="{9F33E277-287B-4756-964C-BBA979707C46}" dt="2024-05-28T15:01:11.669" v="2005" actId="729"/>
        <pc:sldMkLst>
          <pc:docMk/>
          <pc:sldMk cId="3091760404" sldId="347"/>
        </pc:sldMkLst>
      </pc:sldChg>
      <pc:sldChg chg="ord">
        <pc:chgData name="Drew Gingras" userId="3081ab1c-4d73-4e45-a089-95657fdb77b8" providerId="ADAL" clId="{9F33E277-287B-4756-964C-BBA979707C46}" dt="2024-05-28T14:26:26.989" v="1461"/>
        <pc:sldMkLst>
          <pc:docMk/>
          <pc:sldMk cId="676502631" sldId="350"/>
        </pc:sldMkLst>
      </pc:sldChg>
      <pc:sldChg chg="modSp mod ord">
        <pc:chgData name="Drew Gingras" userId="3081ab1c-4d73-4e45-a089-95657fdb77b8" providerId="ADAL" clId="{9F33E277-287B-4756-964C-BBA979707C46}" dt="2024-05-28T12:44:42.683" v="11" actId="20577"/>
        <pc:sldMkLst>
          <pc:docMk/>
          <pc:sldMk cId="841934638" sldId="353"/>
        </pc:sldMkLst>
        <pc:spChg chg="mod">
          <ac:chgData name="Drew Gingras" userId="3081ab1c-4d73-4e45-a089-95657fdb77b8" providerId="ADAL" clId="{9F33E277-287B-4756-964C-BBA979707C46}" dt="2024-05-28T12:44:42.683" v="11" actId="20577"/>
          <ac:spMkLst>
            <pc:docMk/>
            <pc:sldMk cId="841934638" sldId="353"/>
            <ac:spMk id="3" creationId="{BF871140-F1DF-6F96-F430-4E7F08A6CFCD}"/>
          </ac:spMkLst>
        </pc:spChg>
      </pc:sldChg>
      <pc:sldChg chg="addSp delSp modSp mod">
        <pc:chgData name="Drew Gingras" userId="3081ab1c-4d73-4e45-a089-95657fdb77b8" providerId="ADAL" clId="{9F33E277-287B-4756-964C-BBA979707C46}" dt="2024-05-28T12:54:21.850" v="143" actId="20577"/>
        <pc:sldMkLst>
          <pc:docMk/>
          <pc:sldMk cId="3029776021" sldId="355"/>
        </pc:sldMkLst>
        <pc:spChg chg="add del">
          <ac:chgData name="Drew Gingras" userId="3081ab1c-4d73-4e45-a089-95657fdb77b8" providerId="ADAL" clId="{9F33E277-287B-4756-964C-BBA979707C46}" dt="2024-05-28T12:45:24.200" v="16" actId="478"/>
          <ac:spMkLst>
            <pc:docMk/>
            <pc:sldMk cId="3029776021" sldId="355"/>
            <ac:spMk id="3" creationId="{302C683F-391B-1C6C-4B05-04A4F8206234}"/>
          </ac:spMkLst>
        </pc:spChg>
        <pc:spChg chg="mod">
          <ac:chgData name="Drew Gingras" userId="3081ab1c-4d73-4e45-a089-95657fdb77b8" providerId="ADAL" clId="{9F33E277-287B-4756-964C-BBA979707C46}" dt="2024-05-28T12:54:21.850" v="143" actId="20577"/>
          <ac:spMkLst>
            <pc:docMk/>
            <pc:sldMk cId="3029776021" sldId="355"/>
            <ac:spMk id="8" creationId="{853E1E47-BE5D-3C55-43B0-5ABAE591BBAA}"/>
          </ac:spMkLst>
        </pc:spChg>
        <pc:spChg chg="mod">
          <ac:chgData name="Drew Gingras" userId="3081ab1c-4d73-4e45-a089-95657fdb77b8" providerId="ADAL" clId="{9F33E277-287B-4756-964C-BBA979707C46}" dt="2024-05-28T12:44:45.295" v="12" actId="20577"/>
          <ac:spMkLst>
            <pc:docMk/>
            <pc:sldMk cId="3029776021" sldId="355"/>
            <ac:spMk id="10" creationId="{6C9B0217-3348-D341-D29E-248177D03CB8}"/>
          </ac:spMkLst>
        </pc:spChg>
        <pc:spChg chg="mod">
          <ac:chgData name="Drew Gingras" userId="3081ab1c-4d73-4e45-a089-95657fdb77b8" providerId="ADAL" clId="{9F33E277-287B-4756-964C-BBA979707C46}" dt="2024-05-28T12:46:11.989" v="30" actId="1076"/>
          <ac:spMkLst>
            <pc:docMk/>
            <pc:sldMk cId="3029776021" sldId="355"/>
            <ac:spMk id="24" creationId="{197E9E3B-3BE4-1896-25F6-480B4051F1C5}"/>
          </ac:spMkLst>
        </pc:spChg>
        <pc:spChg chg="mod">
          <ac:chgData name="Drew Gingras" userId="3081ab1c-4d73-4e45-a089-95657fdb77b8" providerId="ADAL" clId="{9F33E277-287B-4756-964C-BBA979707C46}" dt="2024-05-28T12:46:38.189" v="40" actId="1076"/>
          <ac:spMkLst>
            <pc:docMk/>
            <pc:sldMk cId="3029776021" sldId="355"/>
            <ac:spMk id="30" creationId="{742C732F-6A69-E24D-F5A2-A0C81E8E6298}"/>
          </ac:spMkLst>
        </pc:spChg>
        <pc:picChg chg="add mod">
          <ac:chgData name="Drew Gingras" userId="3081ab1c-4d73-4e45-a089-95657fdb77b8" providerId="ADAL" clId="{9F33E277-287B-4756-964C-BBA979707C46}" dt="2024-05-28T12:47:14.945" v="54" actId="207"/>
          <ac:picMkLst>
            <pc:docMk/>
            <pc:sldMk cId="3029776021" sldId="355"/>
            <ac:picMk id="2" creationId="{9DE19CDB-F1E2-7F1D-98B0-BB139F3C3C51}"/>
          </ac:picMkLst>
        </pc:picChg>
        <pc:picChg chg="add mod">
          <ac:chgData name="Drew Gingras" userId="3081ab1c-4d73-4e45-a089-95657fdb77b8" providerId="ADAL" clId="{9F33E277-287B-4756-964C-BBA979707C46}" dt="2024-05-28T12:46:27.654" v="37" actId="207"/>
          <ac:picMkLst>
            <pc:docMk/>
            <pc:sldMk cId="3029776021" sldId="355"/>
            <ac:picMk id="4" creationId="{4AB6271E-0DAB-BC8E-A7C9-58873E6FCD05}"/>
          </ac:picMkLst>
        </pc:picChg>
        <pc:picChg chg="add mod">
          <ac:chgData name="Drew Gingras" userId="3081ab1c-4d73-4e45-a089-95657fdb77b8" providerId="ADAL" clId="{9F33E277-287B-4756-964C-BBA979707C46}" dt="2024-05-28T12:45:55.303" v="26" actId="208"/>
          <ac:picMkLst>
            <pc:docMk/>
            <pc:sldMk cId="3029776021" sldId="355"/>
            <ac:picMk id="5" creationId="{DDD6DD09-E0C6-2585-AE92-CE5A12169D64}"/>
          </ac:picMkLst>
        </pc:picChg>
        <pc:picChg chg="add mod">
          <ac:chgData name="Drew Gingras" userId="3081ab1c-4d73-4e45-a089-95657fdb77b8" providerId="ADAL" clId="{9F33E277-287B-4756-964C-BBA979707C46}" dt="2024-05-28T12:49:29.016" v="55"/>
          <ac:picMkLst>
            <pc:docMk/>
            <pc:sldMk cId="3029776021" sldId="355"/>
            <ac:picMk id="6" creationId="{4CB29BE3-F19A-8141-62DA-A81914EAA7DE}"/>
          </ac:picMkLst>
        </pc:picChg>
        <pc:picChg chg="add mod">
          <ac:chgData name="Drew Gingras" userId="3081ab1c-4d73-4e45-a089-95657fdb77b8" providerId="ADAL" clId="{9F33E277-287B-4756-964C-BBA979707C46}" dt="2024-05-28T12:49:29.016" v="55"/>
          <ac:picMkLst>
            <pc:docMk/>
            <pc:sldMk cId="3029776021" sldId="355"/>
            <ac:picMk id="7" creationId="{12505D3C-BB4C-FEF9-FC51-BF8EBA347B3A}"/>
          </ac:picMkLst>
        </pc:picChg>
        <pc:picChg chg="add mod">
          <ac:chgData name="Drew Gingras" userId="3081ab1c-4d73-4e45-a089-95657fdb77b8" providerId="ADAL" clId="{9F33E277-287B-4756-964C-BBA979707C46}" dt="2024-05-28T12:49:29.016" v="55"/>
          <ac:picMkLst>
            <pc:docMk/>
            <pc:sldMk cId="3029776021" sldId="355"/>
            <ac:picMk id="11" creationId="{69F26A66-E6D3-E891-A9C8-5BBEC3FAD61B}"/>
          </ac:picMkLst>
        </pc:picChg>
        <pc:picChg chg="del">
          <ac:chgData name="Drew Gingras" userId="3081ab1c-4d73-4e45-a089-95657fdb77b8" providerId="ADAL" clId="{9F33E277-287B-4756-964C-BBA979707C46}" dt="2024-05-28T12:46:31.617" v="39" actId="478"/>
          <ac:picMkLst>
            <pc:docMk/>
            <pc:sldMk cId="3029776021" sldId="355"/>
            <ac:picMk id="46" creationId="{C1BF935E-9FD9-5F54-4269-6ABB3F91C68F}"/>
          </ac:picMkLst>
        </pc:picChg>
        <pc:picChg chg="del">
          <ac:chgData name="Drew Gingras" userId="3081ab1c-4d73-4e45-a089-95657fdb77b8" providerId="ADAL" clId="{9F33E277-287B-4756-964C-BBA979707C46}" dt="2024-05-28T12:46:08.066" v="29" actId="478"/>
          <ac:picMkLst>
            <pc:docMk/>
            <pc:sldMk cId="3029776021" sldId="355"/>
            <ac:picMk id="48" creationId="{7CCC3AE9-7D64-B576-1148-8E30AAB288C9}"/>
          </ac:picMkLst>
        </pc:picChg>
        <pc:picChg chg="del">
          <ac:chgData name="Drew Gingras" userId="3081ab1c-4d73-4e45-a089-95657fdb77b8" providerId="ADAL" clId="{9F33E277-287B-4756-964C-BBA979707C46}" dt="2024-05-28T12:45:29.884" v="17" actId="478"/>
          <ac:picMkLst>
            <pc:docMk/>
            <pc:sldMk cId="3029776021" sldId="355"/>
            <ac:picMk id="50" creationId="{3E84885B-18D8-745A-E2EF-4B0B82AEB921}"/>
          </ac:picMkLst>
        </pc:picChg>
      </pc:sldChg>
      <pc:sldChg chg="addSp delSp modSp mod ord modClrScheme chgLayout">
        <pc:chgData name="Drew Gingras" userId="3081ab1c-4d73-4e45-a089-95657fdb77b8" providerId="ADAL" clId="{9F33E277-287B-4756-964C-BBA979707C46}" dt="2024-05-28T15:02:55.912" v="2039" actId="27636"/>
        <pc:sldMkLst>
          <pc:docMk/>
          <pc:sldMk cId="1118640759" sldId="356"/>
        </pc:sldMkLst>
        <pc:spChg chg="add del mod">
          <ac:chgData name="Drew Gingras" userId="3081ab1c-4d73-4e45-a089-95657fdb77b8" providerId="ADAL" clId="{9F33E277-287B-4756-964C-BBA979707C46}" dt="2024-05-28T13:02:27.963" v="503" actId="478"/>
          <ac:spMkLst>
            <pc:docMk/>
            <pc:sldMk cId="1118640759" sldId="356"/>
            <ac:spMk id="2" creationId="{7995D939-3A27-4DB9-7179-30139074B9F2}"/>
          </ac:spMkLst>
        </pc:spChg>
        <pc:spChg chg="add del mod ord">
          <ac:chgData name="Drew Gingras" userId="3081ab1c-4d73-4e45-a089-95657fdb77b8" providerId="ADAL" clId="{9F33E277-287B-4756-964C-BBA979707C46}" dt="2024-05-28T13:02:48.929" v="505" actId="700"/>
          <ac:spMkLst>
            <pc:docMk/>
            <pc:sldMk cId="1118640759" sldId="356"/>
            <ac:spMk id="4" creationId="{2403C114-047A-A970-FEEE-885EACAB303A}"/>
          </ac:spMkLst>
        </pc:spChg>
        <pc:spChg chg="add del mod ord">
          <ac:chgData name="Drew Gingras" userId="3081ab1c-4d73-4e45-a089-95657fdb77b8" providerId="ADAL" clId="{9F33E277-287B-4756-964C-BBA979707C46}" dt="2024-05-28T13:02:48.929" v="505" actId="700"/>
          <ac:spMkLst>
            <pc:docMk/>
            <pc:sldMk cId="1118640759" sldId="356"/>
            <ac:spMk id="6" creationId="{5C37A19F-96DA-741B-02EF-10BCBBEA95C0}"/>
          </ac:spMkLst>
        </pc:spChg>
        <pc:spChg chg="mod">
          <ac:chgData name="Drew Gingras" userId="3081ab1c-4d73-4e45-a089-95657fdb77b8" providerId="ADAL" clId="{9F33E277-287B-4756-964C-BBA979707C46}" dt="2024-05-28T12:59:34.561" v="344" actId="20577"/>
          <ac:spMkLst>
            <pc:docMk/>
            <pc:sldMk cId="1118640759" sldId="356"/>
            <ac:spMk id="8" creationId="{853E1E47-BE5D-3C55-43B0-5ABAE591BBAA}"/>
          </ac:spMkLst>
        </pc:spChg>
        <pc:spChg chg="mod">
          <ac:chgData name="Drew Gingras" userId="3081ab1c-4d73-4e45-a089-95657fdb77b8" providerId="ADAL" clId="{9F33E277-287B-4756-964C-BBA979707C46}" dt="2024-05-28T12:58:04.993" v="217" actId="20577"/>
          <ac:spMkLst>
            <pc:docMk/>
            <pc:sldMk cId="1118640759" sldId="356"/>
            <ac:spMk id="13" creationId="{8915454A-BCBF-47FB-6738-ED1219913610}"/>
          </ac:spMkLst>
        </pc:spChg>
        <pc:spChg chg="mod">
          <ac:chgData name="Drew Gingras" userId="3081ab1c-4d73-4e45-a089-95657fdb77b8" providerId="ADAL" clId="{9F33E277-287B-4756-964C-BBA979707C46}" dt="2024-05-28T12:58:12.826" v="239" actId="20577"/>
          <ac:spMkLst>
            <pc:docMk/>
            <pc:sldMk cId="1118640759" sldId="356"/>
            <ac:spMk id="14" creationId="{87C7E097-B88F-D9DE-D2EE-E19DAC20F1B0}"/>
          </ac:spMkLst>
        </pc:spChg>
        <pc:spChg chg="add del mod ord">
          <ac:chgData name="Drew Gingras" userId="3081ab1c-4d73-4e45-a089-95657fdb77b8" providerId="ADAL" clId="{9F33E277-287B-4756-964C-BBA979707C46}" dt="2024-05-28T13:02:48.929" v="505" actId="700"/>
          <ac:spMkLst>
            <pc:docMk/>
            <pc:sldMk cId="1118640759" sldId="356"/>
            <ac:spMk id="15" creationId="{096309A7-AB54-905C-9835-588123E9AE86}"/>
          </ac:spMkLst>
        </pc:spChg>
        <pc:spChg chg="mod">
          <ac:chgData name="Drew Gingras" userId="3081ab1c-4d73-4e45-a089-95657fdb77b8" providerId="ADAL" clId="{9F33E277-287B-4756-964C-BBA979707C46}" dt="2024-05-28T12:58:28.816" v="295" actId="20577"/>
          <ac:spMkLst>
            <pc:docMk/>
            <pc:sldMk cId="1118640759" sldId="356"/>
            <ac:spMk id="16" creationId="{7E533A69-7FAB-13F9-D10E-C17F34895EC2}"/>
          </ac:spMkLst>
        </pc:spChg>
        <pc:spChg chg="add del mod ord">
          <ac:chgData name="Drew Gingras" userId="3081ab1c-4d73-4e45-a089-95657fdb77b8" providerId="ADAL" clId="{9F33E277-287B-4756-964C-BBA979707C46}" dt="2024-05-28T13:02:53.686" v="507" actId="700"/>
          <ac:spMkLst>
            <pc:docMk/>
            <pc:sldMk cId="1118640759" sldId="356"/>
            <ac:spMk id="17" creationId="{3F465811-8EF7-AD93-2DEF-7BA5F3D3F238}"/>
          </ac:spMkLst>
        </pc:spChg>
        <pc:spChg chg="add mod ord">
          <ac:chgData name="Drew Gingras" userId="3081ab1c-4d73-4e45-a089-95657fdb77b8" providerId="ADAL" clId="{9F33E277-287B-4756-964C-BBA979707C46}" dt="2024-05-28T14:13:30.242" v="1212" actId="14100"/>
          <ac:spMkLst>
            <pc:docMk/>
            <pc:sldMk cId="1118640759" sldId="356"/>
            <ac:spMk id="18" creationId="{64EAF5D8-255B-4A37-9697-54A316D2D320}"/>
          </ac:spMkLst>
        </pc:spChg>
        <pc:spChg chg="add del mod ord">
          <ac:chgData name="Drew Gingras" userId="3081ab1c-4d73-4e45-a089-95657fdb77b8" providerId="ADAL" clId="{9F33E277-287B-4756-964C-BBA979707C46}" dt="2024-05-28T13:03:01.075" v="509" actId="478"/>
          <ac:spMkLst>
            <pc:docMk/>
            <pc:sldMk cId="1118640759" sldId="356"/>
            <ac:spMk id="19" creationId="{557E212B-3544-5E75-B78B-8FC3ECB995F2}"/>
          </ac:spMkLst>
        </pc:spChg>
        <pc:spChg chg="add mod">
          <ac:chgData name="Drew Gingras" userId="3081ab1c-4d73-4e45-a089-95657fdb77b8" providerId="ADAL" clId="{9F33E277-287B-4756-964C-BBA979707C46}" dt="2024-05-28T15:02:55.912" v="2039" actId="27636"/>
          <ac:spMkLst>
            <pc:docMk/>
            <pc:sldMk cId="1118640759" sldId="356"/>
            <ac:spMk id="20" creationId="{53EDBD3C-5857-E160-4582-5ADE5DAB57E5}"/>
          </ac:spMkLst>
        </pc:spChg>
        <pc:spChg chg="add mod">
          <ac:chgData name="Drew Gingras" userId="3081ab1c-4d73-4e45-a089-95657fdb77b8" providerId="ADAL" clId="{9F33E277-287B-4756-964C-BBA979707C46}" dt="2024-05-28T14:15:44.868" v="1359" actId="20577"/>
          <ac:spMkLst>
            <pc:docMk/>
            <pc:sldMk cId="1118640759" sldId="356"/>
            <ac:spMk id="21" creationId="{2871FF2B-65A6-AE17-763B-F2DE72F32E87}"/>
          </ac:spMkLst>
        </pc:spChg>
        <pc:spChg chg="mod ord">
          <ac:chgData name="Drew Gingras" userId="3081ab1c-4d73-4e45-a089-95657fdb77b8" providerId="ADAL" clId="{9F33E277-287B-4756-964C-BBA979707C46}" dt="2024-05-28T13:05:01.778" v="713" actId="20577"/>
          <ac:spMkLst>
            <pc:docMk/>
            <pc:sldMk cId="1118640759" sldId="356"/>
            <ac:spMk id="22" creationId="{B2E2F18B-6992-4441-C908-9FFD50DF7B5D}"/>
          </ac:spMkLst>
        </pc:spChg>
        <pc:spChg chg="mod">
          <ac:chgData name="Drew Gingras" userId="3081ab1c-4d73-4e45-a089-95657fdb77b8" providerId="ADAL" clId="{9F33E277-287B-4756-964C-BBA979707C46}" dt="2024-05-28T12:58:41.031" v="303" actId="20577"/>
          <ac:spMkLst>
            <pc:docMk/>
            <pc:sldMk cId="1118640759" sldId="356"/>
            <ac:spMk id="26" creationId="{3E96F7CB-2DD9-46D3-B05C-6CD6F956E5A7}"/>
          </ac:spMkLst>
        </pc:spChg>
        <pc:spChg chg="mod">
          <ac:chgData name="Drew Gingras" userId="3081ab1c-4d73-4e45-a089-95657fdb77b8" providerId="ADAL" clId="{9F33E277-287B-4756-964C-BBA979707C46}" dt="2024-05-28T12:58:45.819" v="322" actId="20577"/>
          <ac:spMkLst>
            <pc:docMk/>
            <pc:sldMk cId="1118640759" sldId="356"/>
            <ac:spMk id="27" creationId="{7AB2B803-D371-4B4C-E2D6-2F3266624F7D}"/>
          </ac:spMkLst>
        </pc:spChg>
        <pc:spChg chg="mod">
          <ac:chgData name="Drew Gingras" userId="3081ab1c-4d73-4e45-a089-95657fdb77b8" providerId="ADAL" clId="{9F33E277-287B-4756-964C-BBA979707C46}" dt="2024-05-28T12:58:08.785" v="229" actId="20577"/>
          <ac:spMkLst>
            <pc:docMk/>
            <pc:sldMk cId="1118640759" sldId="356"/>
            <ac:spMk id="37" creationId="{010C2D4E-7CAE-644D-841A-D48755956848}"/>
          </ac:spMkLst>
        </pc:spChg>
      </pc:sldChg>
      <pc:sldChg chg="mod ord modShow">
        <pc:chgData name="Drew Gingras" userId="3081ab1c-4d73-4e45-a089-95657fdb77b8" providerId="ADAL" clId="{9F33E277-287B-4756-964C-BBA979707C46}" dt="2024-05-28T12:44:33.851" v="8"/>
        <pc:sldMkLst>
          <pc:docMk/>
          <pc:sldMk cId="869126832" sldId="358"/>
        </pc:sldMkLst>
      </pc:sldChg>
      <pc:sldChg chg="mod modShow">
        <pc:chgData name="Drew Gingras" userId="3081ab1c-4d73-4e45-a089-95657fdb77b8" providerId="ADAL" clId="{9F33E277-287B-4756-964C-BBA979707C46}" dt="2024-05-28T15:01:11.669" v="2005" actId="729"/>
        <pc:sldMkLst>
          <pc:docMk/>
          <pc:sldMk cId="2620073435" sldId="359"/>
        </pc:sldMkLst>
      </pc:sldChg>
      <pc:sldChg chg="addSp delSp modSp add del mod">
        <pc:chgData name="Drew Gingras" userId="3081ab1c-4d73-4e45-a089-95657fdb77b8" providerId="ADAL" clId="{9F33E277-287B-4756-964C-BBA979707C46}" dt="2024-05-28T13:00:13.211" v="380" actId="47"/>
        <pc:sldMkLst>
          <pc:docMk/>
          <pc:sldMk cId="3951553648" sldId="362"/>
        </pc:sldMkLst>
        <pc:spChg chg="add del mod">
          <ac:chgData name="Drew Gingras" userId="3081ab1c-4d73-4e45-a089-95657fdb77b8" providerId="ADAL" clId="{9F33E277-287B-4756-964C-BBA979707C46}" dt="2024-05-28T12:51:00.487" v="80" actId="478"/>
          <ac:spMkLst>
            <pc:docMk/>
            <pc:sldMk cId="3951553648" sldId="362"/>
            <ac:spMk id="5" creationId="{64549B84-B11A-56E7-E6B9-E2A086194C7F}"/>
          </ac:spMkLst>
        </pc:spChg>
      </pc:sldChg>
      <pc:sldChg chg="addSp delSp modSp add mod modClrScheme chgLayout">
        <pc:chgData name="Drew Gingras" userId="3081ab1c-4d73-4e45-a089-95657fdb77b8" providerId="ADAL" clId="{9F33E277-287B-4756-964C-BBA979707C46}" dt="2024-05-28T12:54:27.160" v="159" actId="20577"/>
        <pc:sldMkLst>
          <pc:docMk/>
          <pc:sldMk cId="1394909514" sldId="363"/>
        </pc:sldMkLst>
        <pc:spChg chg="del">
          <ac:chgData name="Drew Gingras" userId="3081ab1c-4d73-4e45-a089-95657fdb77b8" providerId="ADAL" clId="{9F33E277-287B-4756-964C-BBA979707C46}" dt="2024-05-28T12:50:02.125" v="73" actId="478"/>
          <ac:spMkLst>
            <pc:docMk/>
            <pc:sldMk cId="1394909514" sldId="363"/>
            <ac:spMk id="3" creationId="{302C683F-391B-1C6C-4B05-04A4F8206234}"/>
          </ac:spMkLst>
        </pc:spChg>
        <pc:spChg chg="add mod ord">
          <ac:chgData name="Drew Gingras" userId="3081ab1c-4d73-4e45-a089-95657fdb77b8" providerId="ADAL" clId="{9F33E277-287B-4756-964C-BBA979707C46}" dt="2024-05-28T12:53:13.120" v="98" actId="313"/>
          <ac:spMkLst>
            <pc:docMk/>
            <pc:sldMk cId="1394909514" sldId="363"/>
            <ac:spMk id="7" creationId="{94DD2121-BC75-B553-8FE4-24C1AE62A6DB}"/>
          </ac:spMkLst>
        </pc:spChg>
        <pc:spChg chg="mod">
          <ac:chgData name="Drew Gingras" userId="3081ab1c-4d73-4e45-a089-95657fdb77b8" providerId="ADAL" clId="{9F33E277-287B-4756-964C-BBA979707C46}" dt="2024-05-28T12:54:27.160" v="159" actId="20577"/>
          <ac:spMkLst>
            <pc:docMk/>
            <pc:sldMk cId="1394909514" sldId="363"/>
            <ac:spMk id="8" creationId="{853E1E47-BE5D-3C55-43B0-5ABAE591BBAA}"/>
          </ac:spMkLst>
        </pc:spChg>
        <pc:spChg chg="add mod ord">
          <ac:chgData name="Drew Gingras" userId="3081ab1c-4d73-4e45-a089-95657fdb77b8" providerId="ADAL" clId="{9F33E277-287B-4756-964C-BBA979707C46}" dt="2024-05-28T12:53:34.268" v="101" actId="12"/>
          <ac:spMkLst>
            <pc:docMk/>
            <pc:sldMk cId="1394909514" sldId="363"/>
            <ac:spMk id="11" creationId="{6201F326-7603-E541-F295-917344049AAF}"/>
          </ac:spMkLst>
        </pc:spChg>
        <pc:spChg chg="del">
          <ac:chgData name="Drew Gingras" userId="3081ab1c-4d73-4e45-a089-95657fdb77b8" providerId="ADAL" clId="{9F33E277-287B-4756-964C-BBA979707C46}" dt="2024-05-28T12:50:02.125" v="73" actId="478"/>
          <ac:spMkLst>
            <pc:docMk/>
            <pc:sldMk cId="1394909514" sldId="363"/>
            <ac:spMk id="13" creationId="{8915454A-BCBF-47FB-6738-ED1219913610}"/>
          </ac:spMkLst>
        </pc:spChg>
        <pc:spChg chg="del">
          <ac:chgData name="Drew Gingras" userId="3081ab1c-4d73-4e45-a089-95657fdb77b8" providerId="ADAL" clId="{9F33E277-287B-4756-964C-BBA979707C46}" dt="2024-05-28T12:50:02.125" v="73" actId="478"/>
          <ac:spMkLst>
            <pc:docMk/>
            <pc:sldMk cId="1394909514" sldId="363"/>
            <ac:spMk id="15" creationId="{2594CCBC-E298-BC08-2A90-5B6D2273F9E2}"/>
          </ac:spMkLst>
        </pc:spChg>
        <pc:spChg chg="del">
          <ac:chgData name="Drew Gingras" userId="3081ab1c-4d73-4e45-a089-95657fdb77b8" providerId="ADAL" clId="{9F33E277-287B-4756-964C-BBA979707C46}" dt="2024-05-28T12:50:02.125" v="73" actId="478"/>
          <ac:spMkLst>
            <pc:docMk/>
            <pc:sldMk cId="1394909514" sldId="363"/>
            <ac:spMk id="17" creationId="{4EA31005-E6BB-BA8F-A4BE-B29366533DB0}"/>
          </ac:spMkLst>
        </pc:spChg>
        <pc:spChg chg="del">
          <ac:chgData name="Drew Gingras" userId="3081ab1c-4d73-4e45-a089-95657fdb77b8" providerId="ADAL" clId="{9F33E277-287B-4756-964C-BBA979707C46}" dt="2024-05-28T12:50:02.125" v="73" actId="478"/>
          <ac:spMkLst>
            <pc:docMk/>
            <pc:sldMk cId="1394909514" sldId="363"/>
            <ac:spMk id="19" creationId="{D890D2E6-D4BC-F4C7-C87F-28EE94FABE6F}"/>
          </ac:spMkLst>
        </pc:spChg>
        <pc:spChg chg="mod ord">
          <ac:chgData name="Drew Gingras" userId="3081ab1c-4d73-4e45-a089-95657fdb77b8" providerId="ADAL" clId="{9F33E277-287B-4756-964C-BBA979707C46}" dt="2024-05-28T12:51:14.966" v="81" actId="700"/>
          <ac:spMkLst>
            <pc:docMk/>
            <pc:sldMk cId="1394909514" sldId="363"/>
            <ac:spMk id="22" creationId="{B2E2F18B-6992-4441-C908-9FFD50DF7B5D}"/>
          </ac:spMkLst>
        </pc:spChg>
        <pc:spChg chg="del">
          <ac:chgData name="Drew Gingras" userId="3081ab1c-4d73-4e45-a089-95657fdb77b8" providerId="ADAL" clId="{9F33E277-287B-4756-964C-BBA979707C46}" dt="2024-05-28T12:50:02.780" v="74" actId="478"/>
          <ac:spMkLst>
            <pc:docMk/>
            <pc:sldMk cId="1394909514" sldId="363"/>
            <ac:spMk id="23" creationId="{25CD0399-5281-2753-D4B6-060890DF9360}"/>
          </ac:spMkLst>
        </pc:spChg>
        <pc:spChg chg="del">
          <ac:chgData name="Drew Gingras" userId="3081ab1c-4d73-4e45-a089-95657fdb77b8" providerId="ADAL" clId="{9F33E277-287B-4756-964C-BBA979707C46}" dt="2024-05-28T12:50:02.125" v="73" actId="478"/>
          <ac:spMkLst>
            <pc:docMk/>
            <pc:sldMk cId="1394909514" sldId="363"/>
            <ac:spMk id="24" creationId="{197E9E3B-3BE4-1896-25F6-480B4051F1C5}"/>
          </ac:spMkLst>
        </pc:spChg>
        <pc:spChg chg="del">
          <ac:chgData name="Drew Gingras" userId="3081ab1c-4d73-4e45-a089-95657fdb77b8" providerId="ADAL" clId="{9F33E277-287B-4756-964C-BBA979707C46}" dt="2024-05-28T12:50:02.125" v="73" actId="478"/>
          <ac:spMkLst>
            <pc:docMk/>
            <pc:sldMk cId="1394909514" sldId="363"/>
            <ac:spMk id="30" creationId="{742C732F-6A69-E24D-F5A2-A0C81E8E6298}"/>
          </ac:spMkLst>
        </pc:spChg>
        <pc:spChg chg="del">
          <ac:chgData name="Drew Gingras" userId="3081ab1c-4d73-4e45-a089-95657fdb77b8" providerId="ADAL" clId="{9F33E277-287B-4756-964C-BBA979707C46}" dt="2024-05-28T12:50:03.107" v="75" actId="478"/>
          <ac:spMkLst>
            <pc:docMk/>
            <pc:sldMk cId="1394909514" sldId="363"/>
            <ac:spMk id="35" creationId="{72908485-161D-6BAA-7A7E-E3E34DD82DEE}"/>
          </ac:spMkLst>
        </pc:spChg>
        <pc:spChg chg="del">
          <ac:chgData name="Drew Gingras" userId="3081ab1c-4d73-4e45-a089-95657fdb77b8" providerId="ADAL" clId="{9F33E277-287B-4756-964C-BBA979707C46}" dt="2024-05-28T12:50:03.476" v="76" actId="478"/>
          <ac:spMkLst>
            <pc:docMk/>
            <pc:sldMk cId="1394909514" sldId="363"/>
            <ac:spMk id="36" creationId="{60B4E2B7-EFFD-B2E8-2D47-E3EB87C4C42C}"/>
          </ac:spMkLst>
        </pc:spChg>
        <pc:spChg chg="del">
          <ac:chgData name="Drew Gingras" userId="3081ab1c-4d73-4e45-a089-95657fdb77b8" providerId="ADAL" clId="{9F33E277-287B-4756-964C-BBA979707C46}" dt="2024-05-28T12:50:02.125" v="73" actId="478"/>
          <ac:spMkLst>
            <pc:docMk/>
            <pc:sldMk cId="1394909514" sldId="363"/>
            <ac:spMk id="37" creationId="{010C2D4E-7CAE-644D-841A-D48755956848}"/>
          </ac:spMkLst>
        </pc:spChg>
        <pc:spChg chg="del">
          <ac:chgData name="Drew Gingras" userId="3081ab1c-4d73-4e45-a089-95657fdb77b8" providerId="ADAL" clId="{9F33E277-287B-4756-964C-BBA979707C46}" dt="2024-05-28T12:50:02.125" v="73" actId="478"/>
          <ac:spMkLst>
            <pc:docMk/>
            <pc:sldMk cId="1394909514" sldId="363"/>
            <ac:spMk id="40" creationId="{CEEE5A5F-AFAE-FD68-DC2B-D3DE9CB929E2}"/>
          </ac:spMkLst>
        </pc:spChg>
        <pc:picChg chg="del">
          <ac:chgData name="Drew Gingras" userId="3081ab1c-4d73-4e45-a089-95657fdb77b8" providerId="ADAL" clId="{9F33E277-287B-4756-964C-BBA979707C46}" dt="2024-05-28T12:50:02.125" v="73" actId="478"/>
          <ac:picMkLst>
            <pc:docMk/>
            <pc:sldMk cId="1394909514" sldId="363"/>
            <ac:picMk id="2" creationId="{9DE19CDB-F1E2-7F1D-98B0-BB139F3C3C51}"/>
          </ac:picMkLst>
        </pc:picChg>
        <pc:picChg chg="del">
          <ac:chgData name="Drew Gingras" userId="3081ab1c-4d73-4e45-a089-95657fdb77b8" providerId="ADAL" clId="{9F33E277-287B-4756-964C-BBA979707C46}" dt="2024-05-28T12:50:02.125" v="73" actId="478"/>
          <ac:picMkLst>
            <pc:docMk/>
            <pc:sldMk cId="1394909514" sldId="363"/>
            <ac:picMk id="4" creationId="{4AB6271E-0DAB-BC8E-A7C9-58873E6FCD05}"/>
          </ac:picMkLst>
        </pc:picChg>
        <pc:picChg chg="del">
          <ac:chgData name="Drew Gingras" userId="3081ab1c-4d73-4e45-a089-95657fdb77b8" providerId="ADAL" clId="{9F33E277-287B-4756-964C-BBA979707C46}" dt="2024-05-28T12:50:02.125" v="73" actId="478"/>
          <ac:picMkLst>
            <pc:docMk/>
            <pc:sldMk cId="1394909514" sldId="363"/>
            <ac:picMk id="5" creationId="{DDD6DD09-E0C6-2585-AE92-CE5A12169D64}"/>
          </ac:picMkLst>
        </pc:picChg>
        <pc:picChg chg="add del">
          <ac:chgData name="Drew Gingras" userId="3081ab1c-4d73-4e45-a089-95657fdb77b8" providerId="ADAL" clId="{9F33E277-287B-4756-964C-BBA979707C46}" dt="2024-05-28T12:50:54.393" v="79" actId="478"/>
          <ac:picMkLst>
            <pc:docMk/>
            <pc:sldMk cId="1394909514" sldId="363"/>
            <ac:picMk id="6" creationId="{942B3949-95F4-3CC4-7603-2D61B9DDA520}"/>
          </ac:picMkLst>
        </pc:picChg>
        <pc:picChg chg="add mod">
          <ac:chgData name="Drew Gingras" userId="3081ab1c-4d73-4e45-a089-95657fdb77b8" providerId="ADAL" clId="{9F33E277-287B-4756-964C-BBA979707C46}" dt="2024-05-28T12:53:29.707" v="100" actId="1076"/>
          <ac:picMkLst>
            <pc:docMk/>
            <pc:sldMk cId="1394909514" sldId="363"/>
            <ac:picMk id="1026" creationId="{C641CE3C-8FD1-2EA6-AB03-911118B4B0A4}"/>
          </ac:picMkLst>
        </pc:picChg>
      </pc:sldChg>
      <pc:sldChg chg="addSp delSp modSp add mod modClrScheme chgLayout">
        <pc:chgData name="Drew Gingras" userId="3081ab1c-4d73-4e45-a089-95657fdb77b8" providerId="ADAL" clId="{9F33E277-287B-4756-964C-BBA979707C46}" dt="2024-05-28T15:08:36.151" v="2052" actId="5793"/>
        <pc:sldMkLst>
          <pc:docMk/>
          <pc:sldMk cId="383781323" sldId="364"/>
        </pc:sldMkLst>
        <pc:spChg chg="add del mod">
          <ac:chgData name="Drew Gingras" userId="3081ab1c-4d73-4e45-a089-95657fdb77b8" providerId="ADAL" clId="{9F33E277-287B-4756-964C-BBA979707C46}" dt="2024-05-28T14:23:54.552" v="1437" actId="478"/>
          <ac:spMkLst>
            <pc:docMk/>
            <pc:sldMk cId="383781323" sldId="364"/>
            <ac:spMk id="3" creationId="{969C7299-AF53-F482-1CEE-860E86D577F1}"/>
          </ac:spMkLst>
        </pc:spChg>
        <pc:spChg chg="add del mod ord">
          <ac:chgData name="Drew Gingras" userId="3081ab1c-4d73-4e45-a089-95657fdb77b8" providerId="ADAL" clId="{9F33E277-287B-4756-964C-BBA979707C46}" dt="2024-05-28T14:24:08.219" v="1441" actId="700"/>
          <ac:spMkLst>
            <pc:docMk/>
            <pc:sldMk cId="383781323" sldId="364"/>
            <ac:spMk id="4" creationId="{E20086B6-B982-A895-3611-F8F70673AB05}"/>
          </ac:spMkLst>
        </pc:spChg>
        <pc:spChg chg="add del mod ord">
          <ac:chgData name="Drew Gingras" userId="3081ab1c-4d73-4e45-a089-95657fdb77b8" providerId="ADAL" clId="{9F33E277-287B-4756-964C-BBA979707C46}" dt="2024-05-28T14:24:08.219" v="1441" actId="700"/>
          <ac:spMkLst>
            <pc:docMk/>
            <pc:sldMk cId="383781323" sldId="364"/>
            <ac:spMk id="5" creationId="{DB117C62-E520-E8B9-BE95-8E27B045D974}"/>
          </ac:spMkLst>
        </pc:spChg>
        <pc:spChg chg="add del mod ord">
          <ac:chgData name="Drew Gingras" userId="3081ab1c-4d73-4e45-a089-95657fdb77b8" providerId="ADAL" clId="{9F33E277-287B-4756-964C-BBA979707C46}" dt="2024-05-28T14:24:08.219" v="1441" actId="700"/>
          <ac:spMkLst>
            <pc:docMk/>
            <pc:sldMk cId="383781323" sldId="364"/>
            <ac:spMk id="6" creationId="{E4367E6E-49E6-6E1B-0372-6C2923F86B49}"/>
          </ac:spMkLst>
        </pc:spChg>
        <pc:spChg chg="del">
          <ac:chgData name="Drew Gingras" userId="3081ab1c-4d73-4e45-a089-95657fdb77b8" providerId="ADAL" clId="{9F33E277-287B-4756-964C-BBA979707C46}" dt="2024-05-28T14:23:46.330" v="1435" actId="478"/>
          <ac:spMkLst>
            <pc:docMk/>
            <pc:sldMk cId="383781323" sldId="364"/>
            <ac:spMk id="7" creationId="{94DD2121-BC75-B553-8FE4-24C1AE62A6DB}"/>
          </ac:spMkLst>
        </pc:spChg>
        <pc:spChg chg="mod">
          <ac:chgData name="Drew Gingras" userId="3081ab1c-4d73-4e45-a089-95657fdb77b8" providerId="ADAL" clId="{9F33E277-287B-4756-964C-BBA979707C46}" dt="2024-05-28T14:17:55.644" v="1390" actId="20577"/>
          <ac:spMkLst>
            <pc:docMk/>
            <pc:sldMk cId="383781323" sldId="364"/>
            <ac:spMk id="8" creationId="{853E1E47-BE5D-3C55-43B0-5ABAE591BBAA}"/>
          </ac:spMkLst>
        </pc:spChg>
        <pc:spChg chg="mod">
          <ac:chgData name="Drew Gingras" userId="3081ab1c-4d73-4e45-a089-95657fdb77b8" providerId="ADAL" clId="{9F33E277-287B-4756-964C-BBA979707C46}" dt="2024-05-28T14:17:45.131" v="1364" actId="20577"/>
          <ac:spMkLst>
            <pc:docMk/>
            <pc:sldMk cId="383781323" sldId="364"/>
            <ac:spMk id="10" creationId="{6C9B0217-3348-D341-D29E-248177D03CB8}"/>
          </ac:spMkLst>
        </pc:spChg>
        <pc:spChg chg="del mod ord">
          <ac:chgData name="Drew Gingras" userId="3081ab1c-4d73-4e45-a089-95657fdb77b8" providerId="ADAL" clId="{9F33E277-287B-4756-964C-BBA979707C46}" dt="2024-05-28T14:24:03.430" v="1438" actId="700"/>
          <ac:spMkLst>
            <pc:docMk/>
            <pc:sldMk cId="383781323" sldId="364"/>
            <ac:spMk id="11" creationId="{6201F326-7603-E541-F295-917344049AAF}"/>
          </ac:spMkLst>
        </pc:spChg>
        <pc:spChg chg="add del mod ord">
          <ac:chgData name="Drew Gingras" userId="3081ab1c-4d73-4e45-a089-95657fdb77b8" providerId="ADAL" clId="{9F33E277-287B-4756-964C-BBA979707C46}" dt="2024-05-28T14:24:08.219" v="1441" actId="700"/>
          <ac:spMkLst>
            <pc:docMk/>
            <pc:sldMk cId="383781323" sldId="364"/>
            <ac:spMk id="12" creationId="{259DA12F-3844-B643-5D14-5477E18EB4A4}"/>
          </ac:spMkLst>
        </pc:spChg>
        <pc:spChg chg="add del mod ord">
          <ac:chgData name="Drew Gingras" userId="3081ab1c-4d73-4e45-a089-95657fdb77b8" providerId="ADAL" clId="{9F33E277-287B-4756-964C-BBA979707C46}" dt="2024-05-28T14:24:08.219" v="1441" actId="700"/>
          <ac:spMkLst>
            <pc:docMk/>
            <pc:sldMk cId="383781323" sldId="364"/>
            <ac:spMk id="13" creationId="{F2A01C14-01BA-75C2-886F-8C4A62638DE6}"/>
          </ac:spMkLst>
        </pc:spChg>
        <pc:spChg chg="add del mod ord">
          <ac:chgData name="Drew Gingras" userId="3081ab1c-4d73-4e45-a089-95657fdb77b8" providerId="ADAL" clId="{9F33E277-287B-4756-964C-BBA979707C46}" dt="2024-05-28T14:24:08.219" v="1441" actId="700"/>
          <ac:spMkLst>
            <pc:docMk/>
            <pc:sldMk cId="383781323" sldId="364"/>
            <ac:spMk id="14" creationId="{2B5783CC-CF8E-C3F1-C90C-CFA8D902E1FD}"/>
          </ac:spMkLst>
        </pc:spChg>
        <pc:spChg chg="add del mod ord">
          <ac:chgData name="Drew Gingras" userId="3081ab1c-4d73-4e45-a089-95657fdb77b8" providerId="ADAL" clId="{9F33E277-287B-4756-964C-BBA979707C46}" dt="2024-05-28T14:24:08.219" v="1441" actId="700"/>
          <ac:spMkLst>
            <pc:docMk/>
            <pc:sldMk cId="383781323" sldId="364"/>
            <ac:spMk id="15" creationId="{A1C48C16-22C9-9EF1-6E91-1E91F4A3D052}"/>
          </ac:spMkLst>
        </pc:spChg>
        <pc:spChg chg="add del mod ord">
          <ac:chgData name="Drew Gingras" userId="3081ab1c-4d73-4e45-a089-95657fdb77b8" providerId="ADAL" clId="{9F33E277-287B-4756-964C-BBA979707C46}" dt="2024-05-28T14:24:08.219" v="1441" actId="700"/>
          <ac:spMkLst>
            <pc:docMk/>
            <pc:sldMk cId="383781323" sldId="364"/>
            <ac:spMk id="16" creationId="{FC2FDDCE-7146-1EFD-E3DD-9ACFC9267ED0}"/>
          </ac:spMkLst>
        </pc:spChg>
        <pc:spChg chg="add del mod ord">
          <ac:chgData name="Drew Gingras" userId="3081ab1c-4d73-4e45-a089-95657fdb77b8" providerId="ADAL" clId="{9F33E277-287B-4756-964C-BBA979707C46}" dt="2024-05-28T14:24:08.219" v="1441" actId="700"/>
          <ac:spMkLst>
            <pc:docMk/>
            <pc:sldMk cId="383781323" sldId="364"/>
            <ac:spMk id="17" creationId="{8140F408-F12B-6E5E-AE5A-09F7EEF5CE11}"/>
          </ac:spMkLst>
        </pc:spChg>
        <pc:spChg chg="add del mod ord">
          <ac:chgData name="Drew Gingras" userId="3081ab1c-4d73-4e45-a089-95657fdb77b8" providerId="ADAL" clId="{9F33E277-287B-4756-964C-BBA979707C46}" dt="2024-05-28T14:24:08.219" v="1441" actId="700"/>
          <ac:spMkLst>
            <pc:docMk/>
            <pc:sldMk cId="383781323" sldId="364"/>
            <ac:spMk id="18" creationId="{A6C99F79-16C5-7A37-2347-F87258256EED}"/>
          </ac:spMkLst>
        </pc:spChg>
        <pc:spChg chg="add del mod ord">
          <ac:chgData name="Drew Gingras" userId="3081ab1c-4d73-4e45-a089-95657fdb77b8" providerId="ADAL" clId="{9F33E277-287B-4756-964C-BBA979707C46}" dt="2024-05-28T14:24:08.219" v="1441" actId="700"/>
          <ac:spMkLst>
            <pc:docMk/>
            <pc:sldMk cId="383781323" sldId="364"/>
            <ac:spMk id="19" creationId="{4AA8CBDC-D1F7-97CA-25FB-C9E12ECAF073}"/>
          </ac:spMkLst>
        </pc:spChg>
        <pc:spChg chg="add del mod ord">
          <ac:chgData name="Drew Gingras" userId="3081ab1c-4d73-4e45-a089-95657fdb77b8" providerId="ADAL" clId="{9F33E277-287B-4756-964C-BBA979707C46}" dt="2024-05-28T14:24:08.219" v="1441" actId="700"/>
          <ac:spMkLst>
            <pc:docMk/>
            <pc:sldMk cId="383781323" sldId="364"/>
            <ac:spMk id="20" creationId="{1FE5AED3-DA41-FA51-25FB-DB89C1A09781}"/>
          </ac:spMkLst>
        </pc:spChg>
        <pc:spChg chg="add del mod ord">
          <ac:chgData name="Drew Gingras" userId="3081ab1c-4d73-4e45-a089-95657fdb77b8" providerId="ADAL" clId="{9F33E277-287B-4756-964C-BBA979707C46}" dt="2024-05-28T14:24:08.219" v="1441" actId="700"/>
          <ac:spMkLst>
            <pc:docMk/>
            <pc:sldMk cId="383781323" sldId="364"/>
            <ac:spMk id="21" creationId="{D825C25D-4E2C-4153-3953-5D44C0A6F9F0}"/>
          </ac:spMkLst>
        </pc:spChg>
        <pc:spChg chg="mod ord">
          <ac:chgData name="Drew Gingras" userId="3081ab1c-4d73-4e45-a089-95657fdb77b8" providerId="ADAL" clId="{9F33E277-287B-4756-964C-BBA979707C46}" dt="2024-05-28T14:24:19.942" v="1443" actId="700"/>
          <ac:spMkLst>
            <pc:docMk/>
            <pc:sldMk cId="383781323" sldId="364"/>
            <ac:spMk id="22" creationId="{B2E2F18B-6992-4441-C908-9FFD50DF7B5D}"/>
          </ac:spMkLst>
        </pc:spChg>
        <pc:spChg chg="add del mod ord">
          <ac:chgData name="Drew Gingras" userId="3081ab1c-4d73-4e45-a089-95657fdb77b8" providerId="ADAL" clId="{9F33E277-287B-4756-964C-BBA979707C46}" dt="2024-05-28T14:24:16.982" v="1442" actId="700"/>
          <ac:spMkLst>
            <pc:docMk/>
            <pc:sldMk cId="383781323" sldId="364"/>
            <ac:spMk id="23" creationId="{507E163C-267E-8A73-405E-37FC354A7365}"/>
          </ac:spMkLst>
        </pc:spChg>
        <pc:spChg chg="add del mod ord">
          <ac:chgData name="Drew Gingras" userId="3081ab1c-4d73-4e45-a089-95657fdb77b8" providerId="ADAL" clId="{9F33E277-287B-4756-964C-BBA979707C46}" dt="2024-05-28T14:24:19.942" v="1443" actId="700"/>
          <ac:spMkLst>
            <pc:docMk/>
            <pc:sldMk cId="383781323" sldId="364"/>
            <ac:spMk id="24" creationId="{87F07547-B267-A148-62D9-A341DC58967A}"/>
          </ac:spMkLst>
        </pc:spChg>
        <pc:spChg chg="add del mod ord">
          <ac:chgData name="Drew Gingras" userId="3081ab1c-4d73-4e45-a089-95657fdb77b8" providerId="ADAL" clId="{9F33E277-287B-4756-964C-BBA979707C46}" dt="2024-05-28T14:24:19.942" v="1443" actId="700"/>
          <ac:spMkLst>
            <pc:docMk/>
            <pc:sldMk cId="383781323" sldId="364"/>
            <ac:spMk id="25" creationId="{F476A7E2-B3CF-52CC-A31B-A7DA3B8E3253}"/>
          </ac:spMkLst>
        </pc:spChg>
        <pc:spChg chg="add del mod ord">
          <ac:chgData name="Drew Gingras" userId="3081ab1c-4d73-4e45-a089-95657fdb77b8" providerId="ADAL" clId="{9F33E277-287B-4756-964C-BBA979707C46}" dt="2024-05-28T14:25:55.008" v="1456" actId="478"/>
          <ac:spMkLst>
            <pc:docMk/>
            <pc:sldMk cId="383781323" sldId="364"/>
            <ac:spMk id="26" creationId="{3838FC10-007D-93AB-F1E0-AC807B5645C3}"/>
          </ac:spMkLst>
        </pc:spChg>
        <pc:spChg chg="add mod ord">
          <ac:chgData name="Drew Gingras" userId="3081ab1c-4d73-4e45-a089-95657fdb77b8" providerId="ADAL" clId="{9F33E277-287B-4756-964C-BBA979707C46}" dt="2024-05-28T15:08:36.151" v="2052" actId="5793"/>
          <ac:spMkLst>
            <pc:docMk/>
            <pc:sldMk cId="383781323" sldId="364"/>
            <ac:spMk id="27" creationId="{DA027DA2-8446-2C90-104B-5E010593405D}"/>
          </ac:spMkLst>
        </pc:spChg>
        <pc:picChg chg="add del mod ord">
          <ac:chgData name="Drew Gingras" userId="3081ab1c-4d73-4e45-a089-95657fdb77b8" providerId="ADAL" clId="{9F33E277-287B-4756-964C-BBA979707C46}" dt="2024-05-28T14:25:47.786" v="1452" actId="22"/>
          <ac:picMkLst>
            <pc:docMk/>
            <pc:sldMk cId="383781323" sldId="364"/>
            <ac:picMk id="29" creationId="{98A90426-BA37-40E7-7211-56B9872B2661}"/>
          </ac:picMkLst>
        </pc:picChg>
        <pc:picChg chg="add mod">
          <ac:chgData name="Drew Gingras" userId="3081ab1c-4d73-4e45-a089-95657fdb77b8" providerId="ADAL" clId="{9F33E277-287B-4756-964C-BBA979707C46}" dt="2024-05-28T14:26:10.218" v="1459" actId="1076"/>
          <ac:picMkLst>
            <pc:docMk/>
            <pc:sldMk cId="383781323" sldId="364"/>
            <ac:picMk id="31" creationId="{A59FCF13-8DF2-C075-AE84-72ADF8257742}"/>
          </ac:picMkLst>
        </pc:picChg>
        <pc:picChg chg="del">
          <ac:chgData name="Drew Gingras" userId="3081ab1c-4d73-4e45-a089-95657fdb77b8" providerId="ADAL" clId="{9F33E277-287B-4756-964C-BBA979707C46}" dt="2024-05-28T14:23:46.808" v="1436" actId="478"/>
          <ac:picMkLst>
            <pc:docMk/>
            <pc:sldMk cId="383781323" sldId="364"/>
            <ac:picMk id="1026" creationId="{C641CE3C-8FD1-2EA6-AB03-911118B4B0A4}"/>
          </ac:picMkLst>
        </pc:picChg>
      </pc:sldChg>
      <pc:sldChg chg="modSp add mod">
        <pc:chgData name="Drew Gingras" userId="3081ab1c-4d73-4e45-a089-95657fdb77b8" providerId="ADAL" clId="{9F33E277-287B-4756-964C-BBA979707C46}" dt="2024-05-28T14:34:03.586" v="1506" actId="5793"/>
        <pc:sldMkLst>
          <pc:docMk/>
          <pc:sldMk cId="948822866" sldId="365"/>
        </pc:sldMkLst>
        <pc:spChg chg="mod">
          <ac:chgData name="Drew Gingras" userId="3081ab1c-4d73-4e45-a089-95657fdb77b8" providerId="ADAL" clId="{9F33E277-287B-4756-964C-BBA979707C46}" dt="2024-05-28T14:33:41.486" v="1463" actId="20577"/>
          <ac:spMkLst>
            <pc:docMk/>
            <pc:sldMk cId="948822866" sldId="365"/>
            <ac:spMk id="3" creationId="{BF871140-F1DF-6F96-F430-4E7F08A6CFCD}"/>
          </ac:spMkLst>
        </pc:spChg>
        <pc:spChg chg="mod">
          <ac:chgData name="Drew Gingras" userId="3081ab1c-4d73-4e45-a089-95657fdb77b8" providerId="ADAL" clId="{9F33E277-287B-4756-964C-BBA979707C46}" dt="2024-05-28T14:33:57.737" v="1483" actId="20577"/>
          <ac:spMkLst>
            <pc:docMk/>
            <pc:sldMk cId="948822866" sldId="365"/>
            <ac:spMk id="8" creationId="{853E1E47-BE5D-3C55-43B0-5ABAE591BBAA}"/>
          </ac:spMkLst>
        </pc:spChg>
        <pc:spChg chg="mod">
          <ac:chgData name="Drew Gingras" userId="3081ab1c-4d73-4e45-a089-95657fdb77b8" providerId="ADAL" clId="{9F33E277-287B-4756-964C-BBA979707C46}" dt="2024-05-28T14:34:03.586" v="1506" actId="5793"/>
          <ac:spMkLst>
            <pc:docMk/>
            <pc:sldMk cId="948822866" sldId="365"/>
            <ac:spMk id="22" creationId="{B2E2F18B-6992-4441-C908-9FFD50DF7B5D}"/>
          </ac:spMkLst>
        </pc:spChg>
      </pc:sldChg>
      <pc:sldChg chg="addSp delSp modSp add mod">
        <pc:chgData name="Drew Gingras" userId="3081ab1c-4d73-4e45-a089-95657fdb77b8" providerId="ADAL" clId="{9F33E277-287B-4756-964C-BBA979707C46}" dt="2024-05-28T14:49:46.556" v="1904" actId="14100"/>
        <pc:sldMkLst>
          <pc:docMk/>
          <pc:sldMk cId="2979995056" sldId="366"/>
        </pc:sldMkLst>
        <pc:spChg chg="mod">
          <ac:chgData name="Drew Gingras" userId="3081ab1c-4d73-4e45-a089-95657fdb77b8" providerId="ADAL" clId="{9F33E277-287B-4756-964C-BBA979707C46}" dt="2024-05-28T14:35:01.899" v="1519" actId="20577"/>
          <ac:spMkLst>
            <pc:docMk/>
            <pc:sldMk cId="2979995056" sldId="366"/>
            <ac:spMk id="8" creationId="{853E1E47-BE5D-3C55-43B0-5ABAE591BBAA}"/>
          </ac:spMkLst>
        </pc:spChg>
        <pc:spChg chg="add mod">
          <ac:chgData name="Drew Gingras" userId="3081ab1c-4d73-4e45-a089-95657fdb77b8" providerId="ADAL" clId="{9F33E277-287B-4756-964C-BBA979707C46}" dt="2024-05-28T14:48:42.505" v="1892" actId="14100"/>
          <ac:spMkLst>
            <pc:docMk/>
            <pc:sldMk cId="2979995056" sldId="366"/>
            <ac:spMk id="11" creationId="{05988923-C698-3B84-93EC-F73A5A32B59F}"/>
          </ac:spMkLst>
        </pc:spChg>
        <pc:spChg chg="mod">
          <ac:chgData name="Drew Gingras" userId="3081ab1c-4d73-4e45-a089-95657fdb77b8" providerId="ADAL" clId="{9F33E277-287B-4756-964C-BBA979707C46}" dt="2024-05-28T14:35:11.682" v="1553" actId="20577"/>
          <ac:spMkLst>
            <pc:docMk/>
            <pc:sldMk cId="2979995056" sldId="366"/>
            <ac:spMk id="22" creationId="{B2E2F18B-6992-4441-C908-9FFD50DF7B5D}"/>
          </ac:spMkLst>
        </pc:spChg>
        <pc:spChg chg="mod">
          <ac:chgData name="Drew Gingras" userId="3081ab1c-4d73-4e45-a089-95657fdb77b8" providerId="ADAL" clId="{9F33E277-287B-4756-964C-BBA979707C46}" dt="2024-05-28T14:48:07.328" v="1889" actId="948"/>
          <ac:spMkLst>
            <pc:docMk/>
            <pc:sldMk cId="2979995056" sldId="366"/>
            <ac:spMk id="24" creationId="{84AF14ED-EFA5-7B54-FC75-E270F5099923}"/>
          </ac:spMkLst>
        </pc:spChg>
        <pc:spChg chg="mod">
          <ac:chgData name="Drew Gingras" userId="3081ab1c-4d73-4e45-a089-95657fdb77b8" providerId="ADAL" clId="{9F33E277-287B-4756-964C-BBA979707C46}" dt="2024-05-28T14:35:06.222" v="1520" actId="20577"/>
          <ac:spMkLst>
            <pc:docMk/>
            <pc:sldMk cId="2979995056" sldId="366"/>
            <ac:spMk id="26" creationId="{42D13A34-8F8B-187E-D4BF-4D218029C439}"/>
          </ac:spMkLst>
        </pc:spChg>
        <pc:picChg chg="del">
          <ac:chgData name="Drew Gingras" userId="3081ab1c-4d73-4e45-a089-95657fdb77b8" providerId="ADAL" clId="{9F33E277-287B-4756-964C-BBA979707C46}" dt="2024-05-28T14:35:14.771" v="1556" actId="478"/>
          <ac:picMkLst>
            <pc:docMk/>
            <pc:sldMk cId="2979995056" sldId="366"/>
            <ac:picMk id="2" creationId="{366B52E3-1F56-A70E-2E13-4E2DCEF40443}"/>
          </ac:picMkLst>
        </pc:picChg>
        <pc:picChg chg="del">
          <ac:chgData name="Drew Gingras" userId="3081ab1c-4d73-4e45-a089-95657fdb77b8" providerId="ADAL" clId="{9F33E277-287B-4756-964C-BBA979707C46}" dt="2024-05-28T14:35:14.466" v="1555" actId="478"/>
          <ac:picMkLst>
            <pc:docMk/>
            <pc:sldMk cId="2979995056" sldId="366"/>
            <ac:picMk id="3" creationId="{7DE1140D-840E-4143-2D00-8ECC3AA73688}"/>
          </ac:picMkLst>
        </pc:picChg>
        <pc:picChg chg="del">
          <ac:chgData name="Drew Gingras" userId="3081ab1c-4d73-4e45-a089-95657fdb77b8" providerId="ADAL" clId="{9F33E277-287B-4756-964C-BBA979707C46}" dt="2024-05-28T14:35:14.192" v="1554" actId="478"/>
          <ac:picMkLst>
            <pc:docMk/>
            <pc:sldMk cId="2979995056" sldId="366"/>
            <ac:picMk id="4" creationId="{96E916C3-1C5E-A7F0-F4CC-EBDE21C15F39}"/>
          </ac:picMkLst>
        </pc:picChg>
        <pc:picChg chg="del">
          <ac:chgData name="Drew Gingras" userId="3081ab1c-4d73-4e45-a089-95657fdb77b8" providerId="ADAL" clId="{9F33E277-287B-4756-964C-BBA979707C46}" dt="2024-05-28T14:35:16.145" v="1559" actId="478"/>
          <ac:picMkLst>
            <pc:docMk/>
            <pc:sldMk cId="2979995056" sldId="366"/>
            <ac:picMk id="5" creationId="{1B6EA2DF-EF9B-E4F7-E078-2E3752146A98}"/>
          </ac:picMkLst>
        </pc:picChg>
        <pc:picChg chg="del">
          <ac:chgData name="Drew Gingras" userId="3081ab1c-4d73-4e45-a089-95657fdb77b8" providerId="ADAL" clId="{9F33E277-287B-4756-964C-BBA979707C46}" dt="2024-05-28T14:35:15.792" v="1558" actId="478"/>
          <ac:picMkLst>
            <pc:docMk/>
            <pc:sldMk cId="2979995056" sldId="366"/>
            <ac:picMk id="6" creationId="{6EA7FF89-B1DF-5ABC-5D79-E4492DB9EEFE}"/>
          </ac:picMkLst>
        </pc:picChg>
        <pc:picChg chg="del">
          <ac:chgData name="Drew Gingras" userId="3081ab1c-4d73-4e45-a089-95657fdb77b8" providerId="ADAL" clId="{9F33E277-287B-4756-964C-BBA979707C46}" dt="2024-05-28T14:35:15.482" v="1557" actId="478"/>
          <ac:picMkLst>
            <pc:docMk/>
            <pc:sldMk cId="2979995056" sldId="366"/>
            <ac:picMk id="7" creationId="{F9697934-FD29-CA5C-00C9-9201031F4376}"/>
          </ac:picMkLst>
        </pc:picChg>
        <pc:picChg chg="add del mod modCrop">
          <ac:chgData name="Drew Gingras" userId="3081ab1c-4d73-4e45-a089-95657fdb77b8" providerId="ADAL" clId="{9F33E277-287B-4756-964C-BBA979707C46}" dt="2024-05-28T14:38:08.763" v="1581" actId="478"/>
          <ac:picMkLst>
            <pc:docMk/>
            <pc:sldMk cId="2979995056" sldId="366"/>
            <ac:picMk id="9" creationId="{9CAC4F96-5CC6-4291-B621-77E30A1AEFFE}"/>
          </ac:picMkLst>
        </pc:picChg>
        <pc:picChg chg="add del mod modCrop">
          <ac:chgData name="Drew Gingras" userId="3081ab1c-4d73-4e45-a089-95657fdb77b8" providerId="ADAL" clId="{9F33E277-287B-4756-964C-BBA979707C46}" dt="2024-05-28T14:38:10.010" v="1582" actId="478"/>
          <ac:picMkLst>
            <pc:docMk/>
            <pc:sldMk cId="2979995056" sldId="366"/>
            <ac:picMk id="10" creationId="{6A215268-8679-447B-4DCF-C759C39D763C}"/>
          </ac:picMkLst>
        </pc:picChg>
        <pc:cxnChg chg="add mod">
          <ac:chgData name="Drew Gingras" userId="3081ab1c-4d73-4e45-a089-95657fdb77b8" providerId="ADAL" clId="{9F33E277-287B-4756-964C-BBA979707C46}" dt="2024-05-28T14:49:04.715" v="1895" actId="208"/>
          <ac:cxnSpMkLst>
            <pc:docMk/>
            <pc:sldMk cId="2979995056" sldId="366"/>
            <ac:cxnSpMk id="13" creationId="{1A858128-B4C4-3268-C9C5-9E9E4917F2DB}"/>
          </ac:cxnSpMkLst>
        </pc:cxnChg>
        <pc:cxnChg chg="add mod">
          <ac:chgData name="Drew Gingras" userId="3081ab1c-4d73-4e45-a089-95657fdb77b8" providerId="ADAL" clId="{9F33E277-287B-4756-964C-BBA979707C46}" dt="2024-05-28T14:49:23.017" v="1898" actId="14100"/>
          <ac:cxnSpMkLst>
            <pc:docMk/>
            <pc:sldMk cId="2979995056" sldId="366"/>
            <ac:cxnSpMk id="14" creationId="{58E6EEFA-8300-56C8-4E47-C676EE1662D2}"/>
          </ac:cxnSpMkLst>
        </pc:cxnChg>
        <pc:cxnChg chg="add mod">
          <ac:chgData name="Drew Gingras" userId="3081ab1c-4d73-4e45-a089-95657fdb77b8" providerId="ADAL" clId="{9F33E277-287B-4756-964C-BBA979707C46}" dt="2024-05-28T14:49:32.874" v="1901" actId="14100"/>
          <ac:cxnSpMkLst>
            <pc:docMk/>
            <pc:sldMk cId="2979995056" sldId="366"/>
            <ac:cxnSpMk id="16" creationId="{D6BC7A9F-FDB2-393D-3AFF-ED2C54A8A020}"/>
          </ac:cxnSpMkLst>
        </pc:cxnChg>
        <pc:cxnChg chg="add mod">
          <ac:chgData name="Drew Gingras" userId="3081ab1c-4d73-4e45-a089-95657fdb77b8" providerId="ADAL" clId="{9F33E277-287B-4756-964C-BBA979707C46}" dt="2024-05-28T14:49:46.556" v="1904" actId="14100"/>
          <ac:cxnSpMkLst>
            <pc:docMk/>
            <pc:sldMk cId="2979995056" sldId="366"/>
            <ac:cxnSpMk id="18" creationId="{3DADB8DB-BA99-AB05-DC98-FB2FB8F5D2FE}"/>
          </ac:cxnSpMkLst>
        </pc:cxnChg>
      </pc:sldChg>
      <pc:sldChg chg="addSp delSp modSp add mod">
        <pc:chgData name="Drew Gingras" userId="3081ab1c-4d73-4e45-a089-95657fdb77b8" providerId="ADAL" clId="{9F33E277-287B-4756-964C-BBA979707C46}" dt="2024-05-28T15:01:54.195" v="2026" actId="20577"/>
        <pc:sldMkLst>
          <pc:docMk/>
          <pc:sldMk cId="2229644877" sldId="367"/>
        </pc:sldMkLst>
        <pc:spChg chg="mod">
          <ac:chgData name="Drew Gingras" userId="3081ab1c-4d73-4e45-a089-95657fdb77b8" providerId="ADAL" clId="{9F33E277-287B-4756-964C-BBA979707C46}" dt="2024-05-28T15:01:54.195" v="2026" actId="20577"/>
          <ac:spMkLst>
            <pc:docMk/>
            <pc:sldMk cId="2229644877" sldId="367"/>
            <ac:spMk id="2" creationId="{85495F81-42CD-4B8B-AF92-69470DBA09B8}"/>
          </ac:spMkLst>
        </pc:spChg>
        <pc:spChg chg="add del">
          <ac:chgData name="Drew Gingras" userId="3081ab1c-4d73-4e45-a089-95657fdb77b8" providerId="ADAL" clId="{9F33E277-287B-4756-964C-BBA979707C46}" dt="2024-05-28T14:58:05.259" v="1912" actId="478"/>
          <ac:spMkLst>
            <pc:docMk/>
            <pc:sldMk cId="2229644877" sldId="367"/>
            <ac:spMk id="3" creationId="{DFD40702-326D-47D8-AE8A-23BE2A926F09}"/>
          </ac:spMkLst>
        </pc:spChg>
        <pc:spChg chg="mod">
          <ac:chgData name="Drew Gingras" userId="3081ab1c-4d73-4e45-a089-95657fdb77b8" providerId="ADAL" clId="{9F33E277-287B-4756-964C-BBA979707C46}" dt="2024-05-28T15:00:15.953" v="1958" actId="1076"/>
          <ac:spMkLst>
            <pc:docMk/>
            <pc:sldMk cId="2229644877" sldId="367"/>
            <ac:spMk id="4" creationId="{28881E91-F029-48D6-94F3-A65F59A04C94}"/>
          </ac:spMkLst>
        </pc:spChg>
        <pc:spChg chg="mod">
          <ac:chgData name="Drew Gingras" userId="3081ab1c-4d73-4e45-a089-95657fdb77b8" providerId="ADAL" clId="{9F33E277-287B-4756-964C-BBA979707C46}" dt="2024-05-28T15:00:15.953" v="1958" actId="1076"/>
          <ac:spMkLst>
            <pc:docMk/>
            <pc:sldMk cId="2229644877" sldId="367"/>
            <ac:spMk id="5" creationId="{F9EEB87E-3BE4-49C7-83FA-967BEC35A6F6}"/>
          </ac:spMkLst>
        </pc:spChg>
        <pc:spChg chg="add mod">
          <ac:chgData name="Drew Gingras" userId="3081ab1c-4d73-4e45-a089-95657fdb77b8" providerId="ADAL" clId="{9F33E277-287B-4756-964C-BBA979707C46}" dt="2024-05-28T14:58:40.941" v="1917" actId="14100"/>
          <ac:spMkLst>
            <pc:docMk/>
            <pc:sldMk cId="2229644877" sldId="367"/>
            <ac:spMk id="6" creationId="{787133B5-2CCA-0A4D-939F-F190503C1D92}"/>
          </ac:spMkLst>
        </pc:spChg>
        <pc:spChg chg="add mod">
          <ac:chgData name="Drew Gingras" userId="3081ab1c-4d73-4e45-a089-95657fdb77b8" providerId="ADAL" clId="{9F33E277-287B-4756-964C-BBA979707C46}" dt="2024-05-28T15:00:15.953" v="1958" actId="1076"/>
          <ac:spMkLst>
            <pc:docMk/>
            <pc:sldMk cId="2229644877" sldId="367"/>
            <ac:spMk id="8" creationId="{9438E6A3-4159-5BD8-5ABA-0B492F0AD0C4}"/>
          </ac:spMkLst>
        </pc:spChg>
        <pc:spChg chg="add mod">
          <ac:chgData name="Drew Gingras" userId="3081ab1c-4d73-4e45-a089-95657fdb77b8" providerId="ADAL" clId="{9F33E277-287B-4756-964C-BBA979707C46}" dt="2024-05-28T15:00:15.953" v="1958" actId="1076"/>
          <ac:spMkLst>
            <pc:docMk/>
            <pc:sldMk cId="2229644877" sldId="367"/>
            <ac:spMk id="9" creationId="{45D284E0-517E-C75A-7A43-B1E5F669DAE5}"/>
          </ac:spMkLst>
        </pc:spChg>
        <pc:spChg chg="add mod">
          <ac:chgData name="Drew Gingras" userId="3081ab1c-4d73-4e45-a089-95657fdb77b8" providerId="ADAL" clId="{9F33E277-287B-4756-964C-BBA979707C46}" dt="2024-05-28T15:01:41.596" v="2009" actId="207"/>
          <ac:spMkLst>
            <pc:docMk/>
            <pc:sldMk cId="2229644877" sldId="367"/>
            <ac:spMk id="11" creationId="{72AAF8C5-72AE-8C28-0A88-CD81F1DB2963}"/>
          </ac:spMkLst>
        </pc:spChg>
        <pc:spChg chg="add mod">
          <ac:chgData name="Drew Gingras" userId="3081ab1c-4d73-4e45-a089-95657fdb77b8" providerId="ADAL" clId="{9F33E277-287B-4756-964C-BBA979707C46}" dt="2024-05-28T15:01:36.878" v="2008" actId="207"/>
          <ac:spMkLst>
            <pc:docMk/>
            <pc:sldMk cId="2229644877" sldId="367"/>
            <ac:spMk id="12" creationId="{0DEC9D18-69B8-522F-C354-F5ABA368D7A7}"/>
          </ac:spMkLst>
        </pc:spChg>
        <pc:spChg chg="add mod">
          <ac:chgData name="Drew Gingras" userId="3081ab1c-4d73-4e45-a089-95657fdb77b8" providerId="ADAL" clId="{9F33E277-287B-4756-964C-BBA979707C46}" dt="2024-05-28T15:01:28.143" v="2006" actId="207"/>
          <ac:spMkLst>
            <pc:docMk/>
            <pc:sldMk cId="2229644877" sldId="367"/>
            <ac:spMk id="13" creationId="{8A9B4AFA-996B-E7B8-7984-5F18A5EA0454}"/>
          </ac:spMkLst>
        </pc:spChg>
        <pc:spChg chg="add mod">
          <ac:chgData name="Drew Gingras" userId="3081ab1c-4d73-4e45-a089-95657fdb77b8" providerId="ADAL" clId="{9F33E277-287B-4756-964C-BBA979707C46}" dt="2024-05-28T15:01:32.874" v="2007" actId="207"/>
          <ac:spMkLst>
            <pc:docMk/>
            <pc:sldMk cId="2229644877" sldId="367"/>
            <ac:spMk id="14" creationId="{71E5854E-6BC9-0342-8529-181553797B95}"/>
          </ac:spMkLst>
        </pc:spChg>
        <pc:picChg chg="add mod">
          <ac:chgData name="Drew Gingras" userId="3081ab1c-4d73-4e45-a089-95657fdb77b8" providerId="ADAL" clId="{9F33E277-287B-4756-964C-BBA979707C46}" dt="2024-05-28T15:00:15.953" v="1958" actId="1076"/>
          <ac:picMkLst>
            <pc:docMk/>
            <pc:sldMk cId="2229644877" sldId="367"/>
            <ac:picMk id="7" creationId="{90AAB45C-720E-B0A6-F3D7-002B716BDC11}"/>
          </ac:picMkLst>
        </pc:picChg>
        <pc:picChg chg="add mod">
          <ac:chgData name="Drew Gingras" userId="3081ab1c-4d73-4e45-a089-95657fdb77b8" providerId="ADAL" clId="{9F33E277-287B-4756-964C-BBA979707C46}" dt="2024-05-28T15:00:20.880" v="1959" actId="1076"/>
          <ac:picMkLst>
            <pc:docMk/>
            <pc:sldMk cId="2229644877" sldId="367"/>
            <ac:picMk id="10" creationId="{B3D8B41F-870D-2569-B5FC-FF077F0702F5}"/>
          </ac:picMkLst>
        </pc:picChg>
      </pc:sldChg>
    </pc:docChg>
  </pc:docChgLst>
  <pc:docChgLst>
    <pc:chgData name="Wayne Symonds" userId="S::wsymonds@vhb.com::08aafddc-7a28-44c0-9bd2-a9aaa4dd727b" providerId="AD" clId="Web-{677EF20A-06B0-7E2F-B52A-7F090A547B4B}"/>
    <pc:docChg chg="mod modSld">
      <pc:chgData name="Wayne Symonds" userId="S::wsymonds@vhb.com::08aafddc-7a28-44c0-9bd2-a9aaa4dd727b" providerId="AD" clId="Web-{677EF20A-06B0-7E2F-B52A-7F090A547B4B}" dt="2024-05-29T17:20:11.970" v="11" actId="1076"/>
      <pc:docMkLst>
        <pc:docMk/>
      </pc:docMkLst>
      <pc:sldChg chg="addSp modSp addCm">
        <pc:chgData name="Wayne Symonds" userId="S::wsymonds@vhb.com::08aafddc-7a28-44c0-9bd2-a9aaa4dd727b" providerId="AD" clId="Web-{677EF20A-06B0-7E2F-B52A-7F090A547B4B}" dt="2024-05-29T17:20:11.970" v="11" actId="1076"/>
        <pc:sldMkLst>
          <pc:docMk/>
          <pc:sldMk cId="1598986913" sldId="352"/>
        </pc:sldMkLst>
        <pc:picChg chg="add mod">
          <ac:chgData name="Wayne Symonds" userId="S::wsymonds@vhb.com::08aafddc-7a28-44c0-9bd2-a9aaa4dd727b" providerId="AD" clId="Web-{677EF20A-06B0-7E2F-B52A-7F090A547B4B}" dt="2024-05-29T17:20:11.970" v="11" actId="1076"/>
          <ac:picMkLst>
            <pc:docMk/>
            <pc:sldMk cId="1598986913" sldId="352"/>
            <ac:picMk id="2" creationId="{0D1AC266-7AEF-D889-2087-872E74CB8D5C}"/>
          </ac:picMkLst>
        </pc:picChg>
        <pc:picChg chg="add mod">
          <ac:chgData name="Wayne Symonds" userId="S::wsymonds@vhb.com::08aafddc-7a28-44c0-9bd2-a9aaa4dd727b" providerId="AD" clId="Web-{677EF20A-06B0-7E2F-B52A-7F090A547B4B}" dt="2024-05-29T13:05:39.933" v="7" actId="1076"/>
          <ac:picMkLst>
            <pc:docMk/>
            <pc:sldMk cId="1598986913" sldId="352"/>
            <ac:picMk id="9" creationId="{066E7AD5-50BF-BFAA-9C23-DF0993410E0C}"/>
          </ac:picMkLst>
        </pc:picChg>
        <pc:extLst>
          <p:ext xmlns:p="http://schemas.openxmlformats.org/presentationml/2006/main" uri="{D6D511B9-2390-475A-947B-AFAB55BFBCF1}">
            <pc226:cmChg xmlns:pc226="http://schemas.microsoft.com/office/powerpoint/2022/06/main/command" chg="add">
              <pc226:chgData name="Wayne Symonds" userId="S::wsymonds@vhb.com::08aafddc-7a28-44c0-9bd2-a9aaa4dd727b" providerId="AD" clId="Web-{677EF20A-06B0-7E2F-B52A-7F090A547B4B}" dt="2024-05-29T11:45:40.252" v="4"/>
              <pc2:cmMkLst xmlns:pc2="http://schemas.microsoft.com/office/powerpoint/2019/9/main/command">
                <pc:docMk/>
                <pc:sldMk cId="1598986913" sldId="352"/>
                <pc2:cmMk id="{DD191D99-43E9-43F3-A0BA-1E9F65FB3523}"/>
              </pc2:cmMkLst>
            </pc226:cmChg>
          </p:ext>
        </pc:extLst>
      </pc:sldChg>
      <pc:sldChg chg="addCm">
        <pc:chgData name="Wayne Symonds" userId="S::wsymonds@vhb.com::08aafddc-7a28-44c0-9bd2-a9aaa4dd727b" providerId="AD" clId="Web-{677EF20A-06B0-7E2F-B52A-7F090A547B4B}" dt="2024-05-29T11:41:11.385" v="2"/>
        <pc:sldMkLst>
          <pc:docMk/>
          <pc:sldMk cId="1118640759" sldId="356"/>
        </pc:sldMkLst>
        <pc:extLst>
          <p:ext xmlns:p="http://schemas.openxmlformats.org/presentationml/2006/main" uri="{D6D511B9-2390-475A-947B-AFAB55BFBCF1}">
            <pc226:cmChg xmlns:pc226="http://schemas.microsoft.com/office/powerpoint/2022/06/main/command" chg="add">
              <pc226:chgData name="Wayne Symonds" userId="S::wsymonds@vhb.com::08aafddc-7a28-44c0-9bd2-a9aaa4dd727b" providerId="AD" clId="Web-{677EF20A-06B0-7E2F-B52A-7F090A547B4B}" dt="2024-05-29T11:41:11.385" v="2"/>
              <pc2:cmMkLst xmlns:pc2="http://schemas.microsoft.com/office/powerpoint/2019/9/main/command">
                <pc:docMk/>
                <pc:sldMk cId="1118640759" sldId="356"/>
                <pc2:cmMk id="{43788F36-2029-42CC-929E-CB4481D044B6}"/>
              </pc2:cmMkLst>
            </pc226:cmChg>
          </p:ext>
        </pc:extLst>
      </pc:sldChg>
      <pc:sldChg chg="addCm">
        <pc:chgData name="Wayne Symonds" userId="S::wsymonds@vhb.com::08aafddc-7a28-44c0-9bd2-a9aaa4dd727b" providerId="AD" clId="Web-{677EF20A-06B0-7E2F-B52A-7F090A547B4B}" dt="2024-05-29T11:31:09.710" v="1"/>
        <pc:sldMkLst>
          <pc:docMk/>
          <pc:sldMk cId="2907304802" sldId="361"/>
        </pc:sldMkLst>
        <pc:extLst>
          <p:ext xmlns:p="http://schemas.openxmlformats.org/presentationml/2006/main" uri="{D6D511B9-2390-475A-947B-AFAB55BFBCF1}">
            <pc226:cmChg xmlns:pc226="http://schemas.microsoft.com/office/powerpoint/2022/06/main/command" chg="add">
              <pc226:chgData name="Wayne Symonds" userId="S::wsymonds@vhb.com::08aafddc-7a28-44c0-9bd2-a9aaa4dd727b" providerId="AD" clId="Web-{677EF20A-06B0-7E2F-B52A-7F090A547B4B}" dt="2024-05-29T11:31:09.710" v="1"/>
              <pc2:cmMkLst xmlns:pc2="http://schemas.microsoft.com/office/powerpoint/2019/9/main/command">
                <pc:docMk/>
                <pc:sldMk cId="2907304802" sldId="361"/>
                <pc2:cmMk id="{85E533FD-4C11-41A1-B7F7-8568496C16AC}"/>
              </pc2:cmMkLst>
            </pc226:cmChg>
          </p:ext>
        </pc:extLst>
      </pc:sldChg>
      <pc:sldChg chg="addCm">
        <pc:chgData name="Wayne Symonds" userId="S::wsymonds@vhb.com::08aafddc-7a28-44c0-9bd2-a9aaa4dd727b" providerId="AD" clId="Web-{677EF20A-06B0-7E2F-B52A-7F090A547B4B}" dt="2024-05-29T11:43:36.702" v="3"/>
        <pc:sldMkLst>
          <pc:docMk/>
          <pc:sldMk cId="1394909514" sldId="363"/>
        </pc:sldMkLst>
        <pc:extLst>
          <p:ext xmlns:p="http://schemas.openxmlformats.org/presentationml/2006/main" uri="{D6D511B9-2390-475A-947B-AFAB55BFBCF1}">
            <pc226:cmChg xmlns:pc226="http://schemas.microsoft.com/office/powerpoint/2022/06/main/command" chg="add">
              <pc226:chgData name="Wayne Symonds" userId="S::wsymonds@vhb.com::08aafddc-7a28-44c0-9bd2-a9aaa4dd727b" providerId="AD" clId="Web-{677EF20A-06B0-7E2F-B52A-7F090A547B4B}" dt="2024-05-29T11:43:36.702" v="3"/>
              <pc2:cmMkLst xmlns:pc2="http://schemas.microsoft.com/office/powerpoint/2019/9/main/command">
                <pc:docMk/>
                <pc:sldMk cId="1394909514" sldId="363"/>
                <pc2:cmMk id="{7086C4E3-E01C-45A3-AF0E-B219EEB48800}"/>
              </pc2:cmMkLst>
            </pc226:cmChg>
          </p:ext>
        </pc:extLst>
      </pc:sldChg>
      <pc:sldChg chg="addCm">
        <pc:chgData name="Wayne Symonds" userId="S::wsymonds@vhb.com::08aafddc-7a28-44c0-9bd2-a9aaa4dd727b" providerId="AD" clId="Web-{677EF20A-06B0-7E2F-B52A-7F090A547B4B}" dt="2024-05-29T11:53:29.267" v="5"/>
        <pc:sldMkLst>
          <pc:docMk/>
          <pc:sldMk cId="383781323" sldId="364"/>
        </pc:sldMkLst>
        <pc:extLst>
          <p:ext xmlns:p="http://schemas.openxmlformats.org/presentationml/2006/main" uri="{D6D511B9-2390-475A-947B-AFAB55BFBCF1}">
            <pc226:cmChg xmlns:pc226="http://schemas.microsoft.com/office/powerpoint/2022/06/main/command" chg="add">
              <pc226:chgData name="Wayne Symonds" userId="S::wsymonds@vhb.com::08aafddc-7a28-44c0-9bd2-a9aaa4dd727b" providerId="AD" clId="Web-{677EF20A-06B0-7E2F-B52A-7F090A547B4B}" dt="2024-05-29T11:53:29.267" v="5"/>
              <pc2:cmMkLst xmlns:pc2="http://schemas.microsoft.com/office/powerpoint/2019/9/main/command">
                <pc:docMk/>
                <pc:sldMk cId="383781323" sldId="364"/>
                <pc2:cmMk id="{88774B1F-0632-47BF-9469-523998A9D70B}"/>
              </pc2:cmMkLst>
            </pc226:cmChg>
          </p:ext>
        </pc:extLst>
      </pc:sldChg>
    </pc:docChg>
  </pc:docChgLst>
  <pc:docChgLst>
    <pc:chgData name="Rick Plenge" userId="e34ab8f8-b5d0-4a1e-b199-8c668c61231e" providerId="ADAL" clId="{9583C37C-C1B3-4E89-B4C6-1094D20C4D48}"/>
    <pc:docChg chg="undo redo custSel modSld">
      <pc:chgData name="Rick Plenge" userId="e34ab8f8-b5d0-4a1e-b199-8c668c61231e" providerId="ADAL" clId="{9583C37C-C1B3-4E89-B4C6-1094D20C4D48}" dt="2024-06-05T13:32:27.627" v="518" actId="20577"/>
      <pc:docMkLst>
        <pc:docMk/>
      </pc:docMkLst>
      <pc:sldChg chg="modSp mod modNotesTx">
        <pc:chgData name="Rick Plenge" userId="e34ab8f8-b5d0-4a1e-b199-8c668c61231e" providerId="ADAL" clId="{9583C37C-C1B3-4E89-B4C6-1094D20C4D48}" dt="2024-06-05T13:32:27.627" v="518" actId="20577"/>
        <pc:sldMkLst>
          <pc:docMk/>
          <pc:sldMk cId="841934638" sldId="353"/>
        </pc:sldMkLst>
        <pc:spChg chg="mod">
          <ac:chgData name="Rick Plenge" userId="e34ab8f8-b5d0-4a1e-b199-8c668c61231e" providerId="ADAL" clId="{9583C37C-C1B3-4E89-B4C6-1094D20C4D48}" dt="2024-06-05T13:23:52.273" v="381" actId="20577"/>
          <ac:spMkLst>
            <pc:docMk/>
            <pc:sldMk cId="841934638" sldId="353"/>
            <ac:spMk id="24" creationId="{84AF14ED-EFA5-7B54-FC75-E270F5099923}"/>
          </ac:spMkLst>
        </pc:spChg>
      </pc:sldChg>
      <pc:sldChg chg="modSp mod">
        <pc:chgData name="Rick Plenge" userId="e34ab8f8-b5d0-4a1e-b199-8c668c61231e" providerId="ADAL" clId="{9583C37C-C1B3-4E89-B4C6-1094D20C4D48}" dt="2024-06-03T13:59:59.998" v="234" actId="108"/>
        <pc:sldMkLst>
          <pc:docMk/>
          <pc:sldMk cId="3029776021" sldId="355"/>
        </pc:sldMkLst>
        <pc:spChg chg="mod">
          <ac:chgData name="Rick Plenge" userId="e34ab8f8-b5d0-4a1e-b199-8c668c61231e" providerId="ADAL" clId="{9583C37C-C1B3-4E89-B4C6-1094D20C4D48}" dt="2024-06-03T13:53:04.690" v="180" actId="255"/>
          <ac:spMkLst>
            <pc:docMk/>
            <pc:sldMk cId="3029776021" sldId="355"/>
            <ac:spMk id="6" creationId="{9F74C86B-0501-F4DD-67A4-80DDCA704DD2}"/>
          </ac:spMkLst>
        </pc:spChg>
        <pc:spChg chg="mod">
          <ac:chgData name="Rick Plenge" userId="e34ab8f8-b5d0-4a1e-b199-8c668c61231e" providerId="ADAL" clId="{9583C37C-C1B3-4E89-B4C6-1094D20C4D48}" dt="2024-06-03T13:59:59.998" v="234" actId="108"/>
          <ac:spMkLst>
            <pc:docMk/>
            <pc:sldMk cId="3029776021" sldId="355"/>
            <ac:spMk id="12" creationId="{4DB365DF-CD88-EBEF-12DC-00D533363510}"/>
          </ac:spMkLst>
        </pc:spChg>
      </pc:sldChg>
      <pc:sldChg chg="modSp mod">
        <pc:chgData name="Rick Plenge" userId="e34ab8f8-b5d0-4a1e-b199-8c668c61231e" providerId="ADAL" clId="{9583C37C-C1B3-4E89-B4C6-1094D20C4D48}" dt="2024-06-03T15:35:15.905" v="308" actId="20577"/>
        <pc:sldMkLst>
          <pc:docMk/>
          <pc:sldMk cId="1118640759" sldId="356"/>
        </pc:sldMkLst>
        <pc:spChg chg="mod">
          <ac:chgData name="Rick Plenge" userId="e34ab8f8-b5d0-4a1e-b199-8c668c61231e" providerId="ADAL" clId="{9583C37C-C1B3-4E89-B4C6-1094D20C4D48}" dt="2024-06-03T15:35:15.905" v="308" actId="20577"/>
          <ac:spMkLst>
            <pc:docMk/>
            <pc:sldMk cId="1118640759" sldId="356"/>
            <ac:spMk id="20" creationId="{53EDBD3C-5857-E160-4582-5ADE5DAB57E5}"/>
          </ac:spMkLst>
        </pc:spChg>
        <pc:spChg chg="mod">
          <ac:chgData name="Rick Plenge" userId="e34ab8f8-b5d0-4a1e-b199-8c668c61231e" providerId="ADAL" clId="{9583C37C-C1B3-4E89-B4C6-1094D20C4D48}" dt="2024-06-03T15:35:15.691" v="307" actId="20577"/>
          <ac:spMkLst>
            <pc:docMk/>
            <pc:sldMk cId="1118640759" sldId="356"/>
            <ac:spMk id="21" creationId="{2871FF2B-65A6-AE17-763B-F2DE72F32E87}"/>
          </ac:spMkLst>
        </pc:spChg>
      </pc:sldChg>
      <pc:sldChg chg="modSp mod">
        <pc:chgData name="Rick Plenge" userId="e34ab8f8-b5d0-4a1e-b199-8c668c61231e" providerId="ADAL" clId="{9583C37C-C1B3-4E89-B4C6-1094D20C4D48}" dt="2024-06-03T13:55:23.429" v="186" actId="5793"/>
        <pc:sldMkLst>
          <pc:docMk/>
          <pc:sldMk cId="1394909514" sldId="363"/>
        </pc:sldMkLst>
        <pc:spChg chg="mod">
          <ac:chgData name="Rick Plenge" userId="e34ab8f8-b5d0-4a1e-b199-8c668c61231e" providerId="ADAL" clId="{9583C37C-C1B3-4E89-B4C6-1094D20C4D48}" dt="2024-06-03T13:55:23.429" v="186" actId="5793"/>
          <ac:spMkLst>
            <pc:docMk/>
            <pc:sldMk cId="1394909514" sldId="363"/>
            <ac:spMk id="11" creationId="{6201F326-7603-E541-F295-917344049AAF}"/>
          </ac:spMkLst>
        </pc:spChg>
      </pc:sldChg>
      <pc:sldChg chg="modSp mod">
        <pc:chgData name="Rick Plenge" userId="e34ab8f8-b5d0-4a1e-b199-8c668c61231e" providerId="ADAL" clId="{9583C37C-C1B3-4E89-B4C6-1094D20C4D48}" dt="2024-06-03T15:43:11.946" v="345" actId="20577"/>
        <pc:sldMkLst>
          <pc:docMk/>
          <pc:sldMk cId="2979995056" sldId="366"/>
        </pc:sldMkLst>
        <pc:spChg chg="mod">
          <ac:chgData name="Rick Plenge" userId="e34ab8f8-b5d0-4a1e-b199-8c668c61231e" providerId="ADAL" clId="{9583C37C-C1B3-4E89-B4C6-1094D20C4D48}" dt="2024-06-03T15:43:11.946" v="345" actId="20577"/>
          <ac:spMkLst>
            <pc:docMk/>
            <pc:sldMk cId="2979995056" sldId="366"/>
            <ac:spMk id="11" creationId="{05988923-C698-3B84-93EC-F73A5A32B59F}"/>
          </ac:spMkLst>
        </pc:spChg>
        <pc:spChg chg="mod">
          <ac:chgData name="Rick Plenge" userId="e34ab8f8-b5d0-4a1e-b199-8c668c61231e" providerId="ADAL" clId="{9583C37C-C1B3-4E89-B4C6-1094D20C4D48}" dt="2024-06-03T15:40:45.441" v="325" actId="6549"/>
          <ac:spMkLst>
            <pc:docMk/>
            <pc:sldMk cId="2979995056" sldId="366"/>
            <ac:spMk id="24" creationId="{84AF14ED-EFA5-7B54-FC75-E270F5099923}"/>
          </ac:spMkLst>
        </pc:spChg>
        <pc:cxnChg chg="mod">
          <ac:chgData name="Rick Plenge" userId="e34ab8f8-b5d0-4a1e-b199-8c668c61231e" providerId="ADAL" clId="{9583C37C-C1B3-4E89-B4C6-1094D20C4D48}" dt="2024-06-03T15:40:50.527" v="326" actId="14100"/>
          <ac:cxnSpMkLst>
            <pc:docMk/>
            <pc:sldMk cId="2979995056" sldId="366"/>
            <ac:cxnSpMk id="18" creationId="{3DADB8DB-BA99-AB05-DC98-FB2FB8F5D2FE}"/>
          </ac:cxnSpMkLst>
        </pc:cxnChg>
      </pc:sldChg>
      <pc:sldChg chg="modSp mod">
        <pc:chgData name="Rick Plenge" userId="e34ab8f8-b5d0-4a1e-b199-8c668c61231e" providerId="ADAL" clId="{9583C37C-C1B3-4E89-B4C6-1094D20C4D48}" dt="2024-06-03T15:34:24.447" v="301" actId="20577"/>
        <pc:sldMkLst>
          <pc:docMk/>
          <pc:sldMk cId="2701990383" sldId="370"/>
        </pc:sldMkLst>
        <pc:spChg chg="mod">
          <ac:chgData name="Rick Plenge" userId="e34ab8f8-b5d0-4a1e-b199-8c668c61231e" providerId="ADAL" clId="{9583C37C-C1B3-4E89-B4C6-1094D20C4D48}" dt="2024-06-03T15:34:24.447" v="301" actId="20577"/>
          <ac:spMkLst>
            <pc:docMk/>
            <pc:sldMk cId="2701990383" sldId="370"/>
            <ac:spMk id="11" creationId="{6201F326-7603-E541-F295-917344049AAF}"/>
          </ac:spMkLst>
        </pc:spChg>
      </pc:sldChg>
    </pc:docChg>
  </pc:docChgLst>
  <pc:docChgLst>
    <pc:chgData name="Bill Schultheiss" userId="S::wschultheiss_tooledesign.com#ext#@vhb.onmicrosoft.com::9e73767d-2977-4385-a5e2-b02d4c51dbc8" providerId="AD" clId="Web-{1B4F44B7-817E-8765-777C-6C7244F7A0A4}"/>
    <pc:docChg chg="addSld modSld sldOrd modSection">
      <pc:chgData name="Bill Schultheiss" userId="S::wschultheiss_tooledesign.com#ext#@vhb.onmicrosoft.com::9e73767d-2977-4385-a5e2-b02d4c51dbc8" providerId="AD" clId="Web-{1B4F44B7-817E-8765-777C-6C7244F7A0A4}" dt="2024-06-05T15:54:51.009" v="1261" actId="20577"/>
      <pc:docMkLst>
        <pc:docMk/>
      </pc:docMkLst>
      <pc:sldChg chg="modSp">
        <pc:chgData name="Bill Schultheiss" userId="S::wschultheiss_tooledesign.com#ext#@vhb.onmicrosoft.com::9e73767d-2977-4385-a5e2-b02d4c51dbc8" providerId="AD" clId="Web-{1B4F44B7-817E-8765-777C-6C7244F7A0A4}" dt="2024-06-05T15:25:48.563" v="853" actId="20577"/>
        <pc:sldMkLst>
          <pc:docMk/>
          <pc:sldMk cId="948822866" sldId="365"/>
        </pc:sldMkLst>
        <pc:spChg chg="mod">
          <ac:chgData name="Bill Schultheiss" userId="S::wschultheiss_tooledesign.com#ext#@vhb.onmicrosoft.com::9e73767d-2977-4385-a5e2-b02d4c51dbc8" providerId="AD" clId="Web-{1B4F44B7-817E-8765-777C-6C7244F7A0A4}" dt="2024-06-05T14:04:13.329" v="23" actId="14100"/>
          <ac:spMkLst>
            <pc:docMk/>
            <pc:sldMk cId="948822866" sldId="365"/>
            <ac:spMk id="22" creationId="{B2E2F18B-6992-4441-C908-9FFD50DF7B5D}"/>
          </ac:spMkLst>
        </pc:spChg>
        <pc:spChg chg="mod">
          <ac:chgData name="Bill Schultheiss" userId="S::wschultheiss_tooledesign.com#ext#@vhb.onmicrosoft.com::9e73767d-2977-4385-a5e2-b02d4c51dbc8" providerId="AD" clId="Web-{1B4F44B7-817E-8765-777C-6C7244F7A0A4}" dt="2024-06-05T15:25:48.563" v="853" actId="20577"/>
          <ac:spMkLst>
            <pc:docMk/>
            <pc:sldMk cId="948822866" sldId="365"/>
            <ac:spMk id="24" creationId="{84AF14ED-EFA5-7B54-FC75-E270F5099923}"/>
          </ac:spMkLst>
        </pc:spChg>
      </pc:sldChg>
      <pc:sldChg chg="modSp add replId">
        <pc:chgData name="Bill Schultheiss" userId="S::wschultheiss_tooledesign.com#ext#@vhb.onmicrosoft.com::9e73767d-2977-4385-a5e2-b02d4c51dbc8" providerId="AD" clId="Web-{1B4F44B7-817E-8765-777C-6C7244F7A0A4}" dt="2024-06-05T15:26:14.939" v="877" actId="20577"/>
        <pc:sldMkLst>
          <pc:docMk/>
          <pc:sldMk cId="1015017638" sldId="372"/>
        </pc:sldMkLst>
        <pc:spChg chg="mod">
          <ac:chgData name="Bill Schultheiss" userId="S::wschultheiss_tooledesign.com#ext#@vhb.onmicrosoft.com::9e73767d-2977-4385-a5e2-b02d4c51dbc8" providerId="AD" clId="Web-{1B4F44B7-817E-8765-777C-6C7244F7A0A4}" dt="2024-06-05T14:32:42.826" v="111" actId="20577"/>
          <ac:spMkLst>
            <pc:docMk/>
            <pc:sldMk cId="1015017638" sldId="372"/>
            <ac:spMk id="22" creationId="{B2E2F18B-6992-4441-C908-9FFD50DF7B5D}"/>
          </ac:spMkLst>
        </pc:spChg>
        <pc:spChg chg="mod">
          <ac:chgData name="Bill Schultheiss" userId="S::wschultheiss_tooledesign.com#ext#@vhb.onmicrosoft.com::9e73767d-2977-4385-a5e2-b02d4c51dbc8" providerId="AD" clId="Web-{1B4F44B7-817E-8765-777C-6C7244F7A0A4}" dt="2024-06-05T15:26:14.939" v="877" actId="20577"/>
          <ac:spMkLst>
            <pc:docMk/>
            <pc:sldMk cId="1015017638" sldId="372"/>
            <ac:spMk id="24" creationId="{84AF14ED-EFA5-7B54-FC75-E270F5099923}"/>
          </ac:spMkLst>
        </pc:spChg>
      </pc:sldChg>
      <pc:sldChg chg="modSp add replId">
        <pc:chgData name="Bill Schultheiss" userId="S::wschultheiss_tooledesign.com#ext#@vhb.onmicrosoft.com::9e73767d-2977-4385-a5e2-b02d4c51dbc8" providerId="AD" clId="Web-{1B4F44B7-817E-8765-777C-6C7244F7A0A4}" dt="2024-06-05T15:29:00.602" v="965" actId="20577"/>
        <pc:sldMkLst>
          <pc:docMk/>
          <pc:sldMk cId="1027268864" sldId="373"/>
        </pc:sldMkLst>
        <pc:spChg chg="mod">
          <ac:chgData name="Bill Schultheiss" userId="S::wschultheiss_tooledesign.com#ext#@vhb.onmicrosoft.com::9e73767d-2977-4385-a5e2-b02d4c51dbc8" providerId="AD" clId="Web-{1B4F44B7-817E-8765-777C-6C7244F7A0A4}" dt="2024-06-05T14:05:16.956" v="77" actId="20577"/>
          <ac:spMkLst>
            <pc:docMk/>
            <pc:sldMk cId="1027268864" sldId="373"/>
            <ac:spMk id="22" creationId="{B2E2F18B-6992-4441-C908-9FFD50DF7B5D}"/>
          </ac:spMkLst>
        </pc:spChg>
        <pc:spChg chg="mod">
          <ac:chgData name="Bill Schultheiss" userId="S::wschultheiss_tooledesign.com#ext#@vhb.onmicrosoft.com::9e73767d-2977-4385-a5e2-b02d4c51dbc8" providerId="AD" clId="Web-{1B4F44B7-817E-8765-777C-6C7244F7A0A4}" dt="2024-06-05T15:29:00.602" v="965" actId="20577"/>
          <ac:spMkLst>
            <pc:docMk/>
            <pc:sldMk cId="1027268864" sldId="373"/>
            <ac:spMk id="24" creationId="{84AF14ED-EFA5-7B54-FC75-E270F5099923}"/>
          </ac:spMkLst>
        </pc:spChg>
      </pc:sldChg>
      <pc:sldChg chg="addSp delSp modSp add ord replId">
        <pc:chgData name="Bill Schultheiss" userId="S::wschultheiss_tooledesign.com#ext#@vhb.onmicrosoft.com::9e73767d-2977-4385-a5e2-b02d4c51dbc8" providerId="AD" clId="Web-{1B4F44B7-817E-8765-777C-6C7244F7A0A4}" dt="2024-06-05T15:30:19.480" v="981" actId="20577"/>
        <pc:sldMkLst>
          <pc:docMk/>
          <pc:sldMk cId="2411897156" sldId="374"/>
        </pc:sldMkLst>
        <pc:spChg chg="add del mod">
          <ac:chgData name="Bill Schultheiss" userId="S::wschultheiss_tooledesign.com#ext#@vhb.onmicrosoft.com::9e73767d-2977-4385-a5e2-b02d4c51dbc8" providerId="AD" clId="Web-{1B4F44B7-817E-8765-777C-6C7244F7A0A4}" dt="2024-06-05T15:30:00.183" v="979"/>
          <ac:spMkLst>
            <pc:docMk/>
            <pc:sldMk cId="2411897156" sldId="374"/>
            <ac:spMk id="4" creationId="{422FD900-16A8-0578-9296-E35662DF6BEC}"/>
          </ac:spMkLst>
        </pc:spChg>
        <pc:spChg chg="mod">
          <ac:chgData name="Bill Schultheiss" userId="S::wschultheiss_tooledesign.com#ext#@vhb.onmicrosoft.com::9e73767d-2977-4385-a5e2-b02d4c51dbc8" providerId="AD" clId="Web-{1B4F44B7-817E-8765-777C-6C7244F7A0A4}" dt="2024-06-05T14:05:36.550" v="92" actId="14100"/>
          <ac:spMkLst>
            <pc:docMk/>
            <pc:sldMk cId="2411897156" sldId="374"/>
            <ac:spMk id="22" creationId="{B2E2F18B-6992-4441-C908-9FFD50DF7B5D}"/>
          </ac:spMkLst>
        </pc:spChg>
        <pc:spChg chg="mod">
          <ac:chgData name="Bill Schultheiss" userId="S::wschultheiss_tooledesign.com#ext#@vhb.onmicrosoft.com::9e73767d-2977-4385-a5e2-b02d4c51dbc8" providerId="AD" clId="Web-{1B4F44B7-817E-8765-777C-6C7244F7A0A4}" dt="2024-06-05T15:30:19.480" v="981" actId="20577"/>
          <ac:spMkLst>
            <pc:docMk/>
            <pc:sldMk cId="2411897156" sldId="374"/>
            <ac:spMk id="24" creationId="{84AF14ED-EFA5-7B54-FC75-E270F5099923}"/>
          </ac:spMkLst>
        </pc:spChg>
      </pc:sldChg>
      <pc:sldChg chg="modSp add replId">
        <pc:chgData name="Bill Schultheiss" userId="S::wschultheiss_tooledesign.com#ext#@vhb.onmicrosoft.com::9e73767d-2977-4385-a5e2-b02d4c51dbc8" providerId="AD" clId="Web-{1B4F44B7-817E-8765-777C-6C7244F7A0A4}" dt="2024-06-05T15:41:04.366" v="1084" actId="20577"/>
        <pc:sldMkLst>
          <pc:docMk/>
          <pc:sldMk cId="1726089398" sldId="375"/>
        </pc:sldMkLst>
        <pc:spChg chg="mod">
          <ac:chgData name="Bill Schultheiss" userId="S::wschultheiss_tooledesign.com#ext#@vhb.onmicrosoft.com::9e73767d-2977-4385-a5e2-b02d4c51dbc8" providerId="AD" clId="Web-{1B4F44B7-817E-8765-777C-6C7244F7A0A4}" dt="2024-06-05T15:41:04.366" v="1084" actId="20577"/>
          <ac:spMkLst>
            <pc:docMk/>
            <pc:sldMk cId="1726089398" sldId="375"/>
            <ac:spMk id="24" creationId="{84AF14ED-EFA5-7B54-FC75-E270F5099923}"/>
          </ac:spMkLst>
        </pc:spChg>
      </pc:sldChg>
      <pc:sldChg chg="modSp add replId">
        <pc:chgData name="Bill Schultheiss" userId="S::wschultheiss_tooledesign.com#ext#@vhb.onmicrosoft.com::9e73767d-2977-4385-a5e2-b02d4c51dbc8" providerId="AD" clId="Web-{1B4F44B7-817E-8765-777C-6C7244F7A0A4}" dt="2024-06-05T15:30:25.918" v="984" actId="20577"/>
        <pc:sldMkLst>
          <pc:docMk/>
          <pc:sldMk cId="2805496073" sldId="376"/>
        </pc:sldMkLst>
        <pc:spChg chg="mod">
          <ac:chgData name="Bill Schultheiss" userId="S::wschultheiss_tooledesign.com#ext#@vhb.onmicrosoft.com::9e73767d-2977-4385-a5e2-b02d4c51dbc8" providerId="AD" clId="Web-{1B4F44B7-817E-8765-777C-6C7244F7A0A4}" dt="2024-06-05T15:30:25.918" v="984" actId="20577"/>
          <ac:spMkLst>
            <pc:docMk/>
            <pc:sldMk cId="2805496073" sldId="376"/>
            <ac:spMk id="24" creationId="{84AF14ED-EFA5-7B54-FC75-E270F5099923}"/>
          </ac:spMkLst>
        </pc:spChg>
      </pc:sldChg>
      <pc:sldChg chg="modSp new">
        <pc:chgData name="Bill Schultheiss" userId="S::wschultheiss_tooledesign.com#ext#@vhb.onmicrosoft.com::9e73767d-2977-4385-a5e2-b02d4c51dbc8" providerId="AD" clId="Web-{1B4F44B7-817E-8765-777C-6C7244F7A0A4}" dt="2024-06-05T15:54:51.009" v="1261" actId="20577"/>
        <pc:sldMkLst>
          <pc:docMk/>
          <pc:sldMk cId="3077888518" sldId="377"/>
        </pc:sldMkLst>
        <pc:spChg chg="mod">
          <ac:chgData name="Bill Schultheiss" userId="S::wschultheiss_tooledesign.com#ext#@vhb.onmicrosoft.com::9e73767d-2977-4385-a5e2-b02d4c51dbc8" providerId="AD" clId="Web-{1B4F44B7-817E-8765-777C-6C7244F7A0A4}" dt="2024-06-05T15:54:51.009" v="1261" actId="20577"/>
          <ac:spMkLst>
            <pc:docMk/>
            <pc:sldMk cId="3077888518" sldId="377"/>
            <ac:spMk id="2" creationId="{9A524E17-A8AB-A1DF-BFAA-2692620DADED}"/>
          </ac:spMkLst>
        </pc:spChg>
        <pc:spChg chg="mod">
          <ac:chgData name="Bill Schultheiss" userId="S::wschultheiss_tooledesign.com#ext#@vhb.onmicrosoft.com::9e73767d-2977-4385-a5e2-b02d4c51dbc8" providerId="AD" clId="Web-{1B4F44B7-817E-8765-777C-6C7244F7A0A4}" dt="2024-06-05T15:30:59.998" v="988" actId="20577"/>
          <ac:spMkLst>
            <pc:docMk/>
            <pc:sldMk cId="3077888518" sldId="377"/>
            <ac:spMk id="3" creationId="{01393C7F-EDD3-5836-C1E3-3FF6038C2084}"/>
          </ac:spMkLst>
        </pc:spChg>
      </pc:sldChg>
    </pc:docChg>
  </pc:docChgLst>
  <pc:docChgLst>
    <pc:chgData name="Bill Schultheiss" userId="S::wschultheiss_tooledesign.com#ext#@vhb.onmicrosoft.com::9e73767d-2977-4385-a5e2-b02d4c51dbc8" providerId="AD" clId="Web-{DC225E64-A2FE-49B6-2E21-F0A77626FEF9}"/>
    <pc:docChg chg="mod">
      <pc:chgData name="Bill Schultheiss" userId="S::wschultheiss_tooledesign.com#ext#@vhb.onmicrosoft.com::9e73767d-2977-4385-a5e2-b02d4c51dbc8" providerId="AD" clId="Web-{DC225E64-A2FE-49B6-2E21-F0A77626FEF9}" dt="2024-05-29T13:41:17.592" v="1"/>
      <pc:docMkLst>
        <pc:docMk/>
      </pc:docMkLst>
      <pc:sldChg chg="addCm">
        <pc:chgData name="Bill Schultheiss" userId="S::wschultheiss_tooledesign.com#ext#@vhb.onmicrosoft.com::9e73767d-2977-4385-a5e2-b02d4c51dbc8" providerId="AD" clId="Web-{DC225E64-A2FE-49B6-2E21-F0A77626FEF9}" dt="2024-05-29T13:41:17.592" v="1"/>
        <pc:sldMkLst>
          <pc:docMk/>
          <pc:sldMk cId="2270231717" sldId="324"/>
        </pc:sldMkLst>
        <pc:extLst>
          <p:ext xmlns:p="http://schemas.openxmlformats.org/presentationml/2006/main" uri="{D6D511B9-2390-475A-947B-AFAB55BFBCF1}">
            <pc226:cmChg xmlns:pc226="http://schemas.microsoft.com/office/powerpoint/2022/06/main/command" chg="add">
              <pc226:chgData name="Bill Schultheiss" userId="S::wschultheiss_tooledesign.com#ext#@vhb.onmicrosoft.com::9e73767d-2977-4385-a5e2-b02d4c51dbc8" providerId="AD" clId="Web-{DC225E64-A2FE-49B6-2E21-F0A77626FEF9}" dt="2024-05-29T13:41:17.592" v="1"/>
              <pc2:cmMkLst xmlns:pc2="http://schemas.microsoft.com/office/powerpoint/2019/9/main/command">
                <pc:docMk/>
                <pc:sldMk cId="2270231717" sldId="324"/>
                <pc2:cmMk id="{4DE99C3A-1347-451D-80EF-213496DA93C9}"/>
              </pc2:cmMkLst>
            </pc226:cmChg>
          </p:ext>
        </pc:extLst>
      </pc:sldChg>
    </pc:docChg>
  </pc:docChgLst>
  <pc:docChgLst>
    <pc:chgData name="Laura Cabral" userId="S::lcabral_tooledesign.com#ext#@vhb.onmicrosoft.com::bdea15b4-c416-4fe7-bce7-eb963f3fde14" providerId="AD" clId="Web-{089F879E-2059-9304-C9D7-A9CC6B5B1F3D}"/>
    <pc:docChg chg="modSld">
      <pc:chgData name="Laura Cabral" userId="S::lcabral_tooledesign.com#ext#@vhb.onmicrosoft.com::bdea15b4-c416-4fe7-bce7-eb963f3fde14" providerId="AD" clId="Web-{089F879E-2059-9304-C9D7-A9CC6B5B1F3D}" dt="2024-05-28T18:08:58.191" v="639"/>
      <pc:docMkLst>
        <pc:docMk/>
      </pc:docMkLst>
      <pc:sldChg chg="addSp delSp modSp addAnim modAnim modNotes">
        <pc:chgData name="Laura Cabral" userId="S::lcabral_tooledesign.com#ext#@vhb.onmicrosoft.com::bdea15b4-c416-4fe7-bce7-eb963f3fde14" providerId="AD" clId="Web-{089F879E-2059-9304-C9D7-A9CC6B5B1F3D}" dt="2024-05-28T18:08:58.191" v="639"/>
        <pc:sldMkLst>
          <pc:docMk/>
          <pc:sldMk cId="383781323" sldId="364"/>
        </pc:sldMkLst>
        <pc:spChg chg="add mod">
          <ac:chgData name="Laura Cabral" userId="S::lcabral_tooledesign.com#ext#@vhb.onmicrosoft.com::bdea15b4-c416-4fe7-bce7-eb963f3fde14" providerId="AD" clId="Web-{089F879E-2059-9304-C9D7-A9CC6B5B1F3D}" dt="2024-05-28T17:55:26.780" v="282" actId="20577"/>
          <ac:spMkLst>
            <pc:docMk/>
            <pc:sldMk cId="383781323" sldId="364"/>
            <ac:spMk id="5" creationId="{2AA4A77D-7B72-9DE0-4973-20494AB7AB31}"/>
          </ac:spMkLst>
        </pc:spChg>
        <pc:spChg chg="add mod">
          <ac:chgData name="Laura Cabral" userId="S::lcabral_tooledesign.com#ext#@vhb.onmicrosoft.com::bdea15b4-c416-4fe7-bce7-eb963f3fde14" providerId="AD" clId="Web-{089F879E-2059-9304-C9D7-A9CC6B5B1F3D}" dt="2024-05-28T17:58:46.034" v="355" actId="1076"/>
          <ac:spMkLst>
            <pc:docMk/>
            <pc:sldMk cId="383781323" sldId="364"/>
            <ac:spMk id="7" creationId="{6836224E-5D9A-F4D0-A990-F0BA8B8A860B}"/>
          </ac:spMkLst>
        </pc:spChg>
        <pc:spChg chg="add mod">
          <ac:chgData name="Laura Cabral" userId="S::lcabral_tooledesign.com#ext#@vhb.onmicrosoft.com::bdea15b4-c416-4fe7-bce7-eb963f3fde14" providerId="AD" clId="Web-{089F879E-2059-9304-C9D7-A9CC6B5B1F3D}" dt="2024-05-28T17:58:55.831" v="358" actId="20577"/>
          <ac:spMkLst>
            <pc:docMk/>
            <pc:sldMk cId="383781323" sldId="364"/>
            <ac:spMk id="11" creationId="{F83258EF-1DE5-F76C-C2B2-69C0CA5C15CB}"/>
          </ac:spMkLst>
        </pc:spChg>
        <pc:spChg chg="add mod">
          <ac:chgData name="Laura Cabral" userId="S::lcabral_tooledesign.com#ext#@vhb.onmicrosoft.com::bdea15b4-c416-4fe7-bce7-eb963f3fde14" providerId="AD" clId="Web-{089F879E-2059-9304-C9D7-A9CC6B5B1F3D}" dt="2024-05-28T18:05:30.546" v="429" actId="1076"/>
          <ac:spMkLst>
            <pc:docMk/>
            <pc:sldMk cId="383781323" sldId="364"/>
            <ac:spMk id="12" creationId="{5528D9F1-0DC9-6A40-C3C0-2CD13B6A0367}"/>
          </ac:spMkLst>
        </pc:spChg>
        <pc:spChg chg="add mod">
          <ac:chgData name="Laura Cabral" userId="S::lcabral_tooledesign.com#ext#@vhb.onmicrosoft.com::bdea15b4-c416-4fe7-bce7-eb963f3fde14" providerId="AD" clId="Web-{089F879E-2059-9304-C9D7-A9CC6B5B1F3D}" dt="2024-05-28T18:05:30.546" v="430" actId="1076"/>
          <ac:spMkLst>
            <pc:docMk/>
            <pc:sldMk cId="383781323" sldId="364"/>
            <ac:spMk id="13" creationId="{7600132F-B27E-3C65-4586-313CD921B2F9}"/>
          </ac:spMkLst>
        </pc:spChg>
        <pc:spChg chg="add mod">
          <ac:chgData name="Laura Cabral" userId="S::lcabral_tooledesign.com#ext#@vhb.onmicrosoft.com::bdea15b4-c416-4fe7-bce7-eb963f3fde14" providerId="AD" clId="Web-{089F879E-2059-9304-C9D7-A9CC6B5B1F3D}" dt="2024-05-28T18:00:27.552" v="368" actId="1076"/>
          <ac:spMkLst>
            <pc:docMk/>
            <pc:sldMk cId="383781323" sldId="364"/>
            <ac:spMk id="14" creationId="{731EB2B7-AB61-6465-32D2-7CF9BA83FC15}"/>
          </ac:spMkLst>
        </pc:spChg>
        <pc:spChg chg="add mod">
          <ac:chgData name="Laura Cabral" userId="S::lcabral_tooledesign.com#ext#@vhb.onmicrosoft.com::bdea15b4-c416-4fe7-bce7-eb963f3fde14" providerId="AD" clId="Web-{089F879E-2059-9304-C9D7-A9CC6B5B1F3D}" dt="2024-05-28T18:00:41.786" v="373" actId="1076"/>
          <ac:spMkLst>
            <pc:docMk/>
            <pc:sldMk cId="383781323" sldId="364"/>
            <ac:spMk id="15" creationId="{ED8F5455-1EBE-E948-9C20-FAD0FEDC9253}"/>
          </ac:spMkLst>
        </pc:spChg>
        <pc:spChg chg="add mod">
          <ac:chgData name="Laura Cabral" userId="S::lcabral_tooledesign.com#ext#@vhb.onmicrosoft.com::bdea15b4-c416-4fe7-bce7-eb963f3fde14" providerId="AD" clId="Web-{089F879E-2059-9304-C9D7-A9CC6B5B1F3D}" dt="2024-05-28T18:05:30.561" v="431" actId="1076"/>
          <ac:spMkLst>
            <pc:docMk/>
            <pc:sldMk cId="383781323" sldId="364"/>
            <ac:spMk id="16" creationId="{36D10081-DCA0-2EEE-0CE2-72F93C830BDF}"/>
          </ac:spMkLst>
        </pc:spChg>
        <pc:spChg chg="add mod">
          <ac:chgData name="Laura Cabral" userId="S::lcabral_tooledesign.com#ext#@vhb.onmicrosoft.com::bdea15b4-c416-4fe7-bce7-eb963f3fde14" providerId="AD" clId="Web-{089F879E-2059-9304-C9D7-A9CC6B5B1F3D}" dt="2024-05-28T18:01:28.928" v="382" actId="1076"/>
          <ac:spMkLst>
            <pc:docMk/>
            <pc:sldMk cId="383781323" sldId="364"/>
            <ac:spMk id="17" creationId="{B7444489-2C95-6A93-11F6-9CDD325CD90B}"/>
          </ac:spMkLst>
        </pc:spChg>
        <pc:spChg chg="mod">
          <ac:chgData name="Laura Cabral" userId="S::lcabral_tooledesign.com#ext#@vhb.onmicrosoft.com::bdea15b4-c416-4fe7-bce7-eb963f3fde14" providerId="AD" clId="Web-{089F879E-2059-9304-C9D7-A9CC6B5B1F3D}" dt="2024-05-28T18:04:50.311" v="423" actId="20577"/>
          <ac:spMkLst>
            <pc:docMk/>
            <pc:sldMk cId="383781323" sldId="364"/>
            <ac:spMk id="27" creationId="{DA027DA2-8446-2C90-104B-5E010593405D}"/>
          </ac:spMkLst>
        </pc:spChg>
        <pc:picChg chg="add mod modCrop">
          <ac:chgData name="Laura Cabral" userId="S::lcabral_tooledesign.com#ext#@vhb.onmicrosoft.com::bdea15b4-c416-4fe7-bce7-eb963f3fde14" providerId="AD" clId="Web-{089F879E-2059-9304-C9D7-A9CC6B5B1F3D}" dt="2024-05-28T18:04:17.732" v="419" actId="14100"/>
          <ac:picMkLst>
            <pc:docMk/>
            <pc:sldMk cId="383781323" sldId="364"/>
            <ac:picMk id="2" creationId="{61313C69-741E-8B6B-084D-4DE9D8E180DD}"/>
          </ac:picMkLst>
        </pc:picChg>
        <pc:picChg chg="add mod modCrop">
          <ac:chgData name="Laura Cabral" userId="S::lcabral_tooledesign.com#ext#@vhb.onmicrosoft.com::bdea15b4-c416-4fe7-bce7-eb963f3fde14" providerId="AD" clId="Web-{089F879E-2059-9304-C9D7-A9CC6B5B1F3D}" dt="2024-05-28T18:04:58.623" v="425" actId="14100"/>
          <ac:picMkLst>
            <pc:docMk/>
            <pc:sldMk cId="383781323" sldId="364"/>
            <ac:picMk id="3" creationId="{46FF72F0-B0C6-C663-7588-FFD137382C25}"/>
          </ac:picMkLst>
        </pc:picChg>
        <pc:picChg chg="add mod">
          <ac:chgData name="Laura Cabral" userId="S::lcabral_tooledesign.com#ext#@vhb.onmicrosoft.com::bdea15b4-c416-4fe7-bce7-eb963f3fde14" providerId="AD" clId="Web-{089F879E-2059-9304-C9D7-A9CC6B5B1F3D}" dt="2024-05-28T18:00:58.724" v="379" actId="1076"/>
          <ac:picMkLst>
            <pc:docMk/>
            <pc:sldMk cId="383781323" sldId="364"/>
            <ac:picMk id="6" creationId="{16C0912B-7962-D094-F21C-8DFE4CAA30EB}"/>
          </ac:picMkLst>
        </pc:picChg>
        <pc:picChg chg="del">
          <ac:chgData name="Laura Cabral" userId="S::lcabral_tooledesign.com#ext#@vhb.onmicrosoft.com::bdea15b4-c416-4fe7-bce7-eb963f3fde14" providerId="AD" clId="Web-{089F879E-2059-9304-C9D7-A9CC6B5B1F3D}" dt="2024-05-28T16:52:02.869" v="173"/>
          <ac:picMkLst>
            <pc:docMk/>
            <pc:sldMk cId="383781323" sldId="364"/>
            <ac:picMk id="31" creationId="{A59FCF13-8DF2-C075-AE84-72ADF8257742}"/>
          </ac:picMkLst>
        </pc:picChg>
      </pc:sldChg>
    </pc:docChg>
  </pc:docChgLst>
  <pc:docChgLst>
    <pc:chgData name="Wayne Symonds" userId="S::wsymonds@vhb.com::08aafddc-7a28-44c0-9bd2-a9aaa4dd727b" providerId="AD" clId="Web-{2D3BCAA9-1FD6-A017-A356-741916B778A7}"/>
    <pc:docChg chg="modSld sldOrd">
      <pc:chgData name="Wayne Symonds" userId="S::wsymonds@vhb.com::08aafddc-7a28-44c0-9bd2-a9aaa4dd727b" providerId="AD" clId="Web-{2D3BCAA9-1FD6-A017-A356-741916B778A7}" dt="2024-06-05T13:55:11.589" v="96" actId="20577"/>
      <pc:docMkLst>
        <pc:docMk/>
      </pc:docMkLst>
      <pc:sldChg chg="delCm">
        <pc:chgData name="Wayne Symonds" userId="S::wsymonds@vhb.com::08aafddc-7a28-44c0-9bd2-a9aaa4dd727b" providerId="AD" clId="Web-{2D3BCAA9-1FD6-A017-A356-741916B778A7}" dt="2024-06-05T13:02:40.335" v="80"/>
        <pc:sldMkLst>
          <pc:docMk/>
          <pc:sldMk cId="2270231717" sldId="324"/>
        </pc:sldMkLst>
        <pc:extLst>
          <p:ext xmlns:p="http://schemas.openxmlformats.org/presentationml/2006/main" uri="{D6D511B9-2390-475A-947B-AFAB55BFBCF1}">
            <pc226:cmChg xmlns:pc226="http://schemas.microsoft.com/office/powerpoint/2022/06/main/command" chg="del">
              <pc226:chgData name="Wayne Symonds" userId="S::wsymonds@vhb.com::08aafddc-7a28-44c0-9bd2-a9aaa4dd727b" providerId="AD" clId="Web-{2D3BCAA9-1FD6-A017-A356-741916B778A7}" dt="2024-06-05T13:02:40.335" v="80"/>
              <pc2:cmMkLst xmlns:pc2="http://schemas.microsoft.com/office/powerpoint/2019/9/main/command">
                <pc:docMk/>
                <pc:sldMk cId="2270231717" sldId="324"/>
                <pc2:cmMk id="{4DE99C3A-1347-451D-80EF-213496DA93C9}"/>
              </pc2:cmMkLst>
            </pc226:cmChg>
          </p:ext>
        </pc:extLst>
      </pc:sldChg>
      <pc:sldChg chg="ord delCm">
        <pc:chgData name="Wayne Symonds" userId="S::wsymonds@vhb.com::08aafddc-7a28-44c0-9bd2-a9aaa4dd727b" providerId="AD" clId="Web-{2D3BCAA9-1FD6-A017-A356-741916B778A7}" dt="2024-06-05T13:10:02.459" v="83"/>
        <pc:sldMkLst>
          <pc:docMk/>
          <pc:sldMk cId="1598986913" sldId="352"/>
        </pc:sldMkLst>
        <pc:extLst>
          <p:ext xmlns:p="http://schemas.openxmlformats.org/presentationml/2006/main" uri="{D6D511B9-2390-475A-947B-AFAB55BFBCF1}">
            <pc226:cmChg xmlns:pc226="http://schemas.microsoft.com/office/powerpoint/2022/06/main/command" chg="del">
              <pc226:chgData name="Wayne Symonds" userId="S::wsymonds@vhb.com::08aafddc-7a28-44c0-9bd2-a9aaa4dd727b" providerId="AD" clId="Web-{2D3BCAA9-1FD6-A017-A356-741916B778A7}" dt="2024-06-05T12:59:38.078" v="64"/>
              <pc2:cmMkLst xmlns:pc2="http://schemas.microsoft.com/office/powerpoint/2019/9/main/command">
                <pc:docMk/>
                <pc:sldMk cId="1598986913" sldId="352"/>
                <pc2:cmMk id="{DD191D99-43E9-43F3-A0BA-1E9F65FB3523}"/>
              </pc2:cmMkLst>
            </pc226:cmChg>
          </p:ext>
        </pc:extLst>
      </pc:sldChg>
      <pc:sldChg chg="modSp">
        <pc:chgData name="Wayne Symonds" userId="S::wsymonds@vhb.com::08aafddc-7a28-44c0-9bd2-a9aaa4dd727b" providerId="AD" clId="Web-{2D3BCAA9-1FD6-A017-A356-741916B778A7}" dt="2024-06-05T13:01:36.192" v="74" actId="20577"/>
        <pc:sldMkLst>
          <pc:docMk/>
          <pc:sldMk cId="3029776021" sldId="355"/>
        </pc:sldMkLst>
        <pc:spChg chg="mod">
          <ac:chgData name="Wayne Symonds" userId="S::wsymonds@vhb.com::08aafddc-7a28-44c0-9bd2-a9aaa4dd727b" providerId="AD" clId="Web-{2D3BCAA9-1FD6-A017-A356-741916B778A7}" dt="2024-06-05T13:01:36.192" v="74" actId="20577"/>
          <ac:spMkLst>
            <pc:docMk/>
            <pc:sldMk cId="3029776021" sldId="355"/>
            <ac:spMk id="11" creationId="{672B367D-5F4B-66B7-3D1A-0399B68F653A}"/>
          </ac:spMkLst>
        </pc:spChg>
        <pc:spChg chg="mod">
          <ac:chgData name="Wayne Symonds" userId="S::wsymonds@vhb.com::08aafddc-7a28-44c0-9bd2-a9aaa4dd727b" providerId="AD" clId="Web-{2D3BCAA9-1FD6-A017-A356-741916B778A7}" dt="2024-06-05T13:01:15.988" v="70" actId="20577"/>
          <ac:spMkLst>
            <pc:docMk/>
            <pc:sldMk cId="3029776021" sldId="355"/>
            <ac:spMk id="12" creationId="{4DB365DF-CD88-EBEF-12DC-00D533363510}"/>
          </ac:spMkLst>
        </pc:spChg>
      </pc:sldChg>
      <pc:sldChg chg="modSp delCm">
        <pc:chgData name="Wayne Symonds" userId="S::wsymonds@vhb.com::08aafddc-7a28-44c0-9bd2-a9aaa4dd727b" providerId="AD" clId="Web-{2D3BCAA9-1FD6-A017-A356-741916B778A7}" dt="2024-06-05T13:55:11.589" v="96" actId="20577"/>
        <pc:sldMkLst>
          <pc:docMk/>
          <pc:sldMk cId="1118640759" sldId="356"/>
        </pc:sldMkLst>
        <pc:spChg chg="mod">
          <ac:chgData name="Wayne Symonds" userId="S::wsymonds@vhb.com::08aafddc-7a28-44c0-9bd2-a9aaa4dd727b" providerId="AD" clId="Web-{2D3BCAA9-1FD6-A017-A356-741916B778A7}" dt="2024-06-05T13:55:11.589" v="96" actId="20577"/>
          <ac:spMkLst>
            <pc:docMk/>
            <pc:sldMk cId="1118640759" sldId="356"/>
            <ac:spMk id="18" creationId="{64EAF5D8-255B-4A37-9697-54A316D2D320}"/>
          </ac:spMkLst>
        </pc:spChg>
        <pc:spChg chg="mod">
          <ac:chgData name="Wayne Symonds" userId="S::wsymonds@vhb.com::08aafddc-7a28-44c0-9bd2-a9aaa4dd727b" providerId="AD" clId="Web-{2D3BCAA9-1FD6-A017-A356-741916B778A7}" dt="2024-06-05T13:41:53.320" v="92" actId="20577"/>
          <ac:spMkLst>
            <pc:docMk/>
            <pc:sldMk cId="1118640759" sldId="356"/>
            <ac:spMk id="22" creationId="{B2E2F18B-6992-4441-C908-9FFD50DF7B5D}"/>
          </ac:spMkLst>
        </pc:spChg>
        <pc:extLst>
          <p:ext xmlns:p="http://schemas.openxmlformats.org/presentationml/2006/main" uri="{D6D511B9-2390-475A-947B-AFAB55BFBCF1}">
            <pc226:cmChg xmlns:pc226="http://schemas.microsoft.com/office/powerpoint/2022/06/main/command" chg="del">
              <pc226:chgData name="Wayne Symonds" userId="S::wsymonds@vhb.com::08aafddc-7a28-44c0-9bd2-a9aaa4dd727b" providerId="AD" clId="Web-{2D3BCAA9-1FD6-A017-A356-741916B778A7}" dt="2024-06-05T13:01:48.239" v="75"/>
              <pc2:cmMkLst xmlns:pc2="http://schemas.microsoft.com/office/powerpoint/2019/9/main/command">
                <pc:docMk/>
                <pc:sldMk cId="1118640759" sldId="356"/>
                <pc2:cmMk id="{43788F36-2029-42CC-929E-CB4481D044B6}"/>
              </pc2:cmMkLst>
            </pc226:cmChg>
          </p:ext>
        </pc:extLst>
      </pc:sldChg>
      <pc:sldChg chg="delCm">
        <pc:chgData name="Wayne Symonds" userId="S::wsymonds@vhb.com::08aafddc-7a28-44c0-9bd2-a9aaa4dd727b" providerId="AD" clId="Web-{2D3BCAA9-1FD6-A017-A356-741916B778A7}" dt="2024-06-05T13:02:23.522" v="79"/>
        <pc:sldMkLst>
          <pc:docMk/>
          <pc:sldMk cId="2907304802" sldId="361"/>
        </pc:sldMkLst>
        <pc:extLst>
          <p:ext xmlns:p="http://schemas.openxmlformats.org/presentationml/2006/main" uri="{D6D511B9-2390-475A-947B-AFAB55BFBCF1}">
            <pc226:cmChg xmlns:pc226="http://schemas.microsoft.com/office/powerpoint/2022/06/main/command" chg="del">
              <pc226:chgData name="Wayne Symonds" userId="S::wsymonds@vhb.com::08aafddc-7a28-44c0-9bd2-a9aaa4dd727b" providerId="AD" clId="Web-{2D3BCAA9-1FD6-A017-A356-741916B778A7}" dt="2024-06-05T13:02:23.522" v="79"/>
              <pc2:cmMkLst xmlns:pc2="http://schemas.microsoft.com/office/powerpoint/2019/9/main/command">
                <pc:docMk/>
                <pc:sldMk cId="2907304802" sldId="361"/>
                <pc2:cmMk id="{85E533FD-4C11-41A1-B7F7-8568496C16AC}"/>
              </pc2:cmMkLst>
            </pc226:cmChg>
          </p:ext>
        </pc:extLst>
      </pc:sldChg>
      <pc:sldChg chg="delCm">
        <pc:chgData name="Wayne Symonds" userId="S::wsymonds@vhb.com::08aafddc-7a28-44c0-9bd2-a9aaa4dd727b" providerId="AD" clId="Web-{2D3BCAA9-1FD6-A017-A356-741916B778A7}" dt="2024-06-05T13:02:04.740" v="77"/>
        <pc:sldMkLst>
          <pc:docMk/>
          <pc:sldMk cId="1394909514" sldId="363"/>
        </pc:sldMkLst>
        <pc:extLst>
          <p:ext xmlns:p="http://schemas.openxmlformats.org/presentationml/2006/main" uri="{D6D511B9-2390-475A-947B-AFAB55BFBCF1}">
            <pc226:cmChg xmlns:pc226="http://schemas.microsoft.com/office/powerpoint/2022/06/main/command" chg="del">
              <pc226:chgData name="Wayne Symonds" userId="S::wsymonds@vhb.com::08aafddc-7a28-44c0-9bd2-a9aaa4dd727b" providerId="AD" clId="Web-{2D3BCAA9-1FD6-A017-A356-741916B778A7}" dt="2024-06-05T13:02:04.740" v="77"/>
              <pc2:cmMkLst xmlns:pc2="http://schemas.microsoft.com/office/powerpoint/2019/9/main/command">
                <pc:docMk/>
                <pc:sldMk cId="1394909514" sldId="363"/>
                <pc2:cmMk id="{7086C4E3-E01C-45A3-AF0E-B219EEB48800}"/>
              </pc2:cmMkLst>
            </pc226:cmChg>
          </p:ext>
        </pc:extLst>
      </pc:sldChg>
      <pc:sldChg chg="delCm">
        <pc:chgData name="Wayne Symonds" userId="S::wsymonds@vhb.com::08aafddc-7a28-44c0-9bd2-a9aaa4dd727b" providerId="AD" clId="Web-{2D3BCAA9-1FD6-A017-A356-741916B778A7}" dt="2024-06-05T13:03:04.398" v="81"/>
        <pc:sldMkLst>
          <pc:docMk/>
          <pc:sldMk cId="383781323" sldId="364"/>
        </pc:sldMkLst>
        <pc:extLst>
          <p:ext xmlns:p="http://schemas.openxmlformats.org/presentationml/2006/main" uri="{D6D511B9-2390-475A-947B-AFAB55BFBCF1}">
            <pc226:cmChg xmlns:pc226="http://schemas.microsoft.com/office/powerpoint/2022/06/main/command" chg="del">
              <pc226:chgData name="Wayne Symonds" userId="S::wsymonds@vhb.com::08aafddc-7a28-44c0-9bd2-a9aaa4dd727b" providerId="AD" clId="Web-{2D3BCAA9-1FD6-A017-A356-741916B778A7}" dt="2024-06-05T13:03:04.398" v="81"/>
              <pc2:cmMkLst xmlns:pc2="http://schemas.microsoft.com/office/powerpoint/2019/9/main/command">
                <pc:docMk/>
                <pc:sldMk cId="383781323" sldId="364"/>
                <pc2:cmMk id="{88774B1F-0632-47BF-9469-523998A9D70B}"/>
              </pc2:cmMkLst>
            </pc226:cmChg>
          </p:ext>
        </pc:extLst>
      </pc:sldChg>
      <pc:sldChg chg="modSp delCm">
        <pc:chgData name="Wayne Symonds" userId="S::wsymonds@vhb.com::08aafddc-7a28-44c0-9bd2-a9aaa4dd727b" providerId="AD" clId="Web-{2D3BCAA9-1FD6-A017-A356-741916B778A7}" dt="2024-06-05T13:40:59.976" v="86" actId="20577"/>
        <pc:sldMkLst>
          <pc:docMk/>
          <pc:sldMk cId="935428134" sldId="368"/>
        </pc:sldMkLst>
        <pc:spChg chg="mod">
          <ac:chgData name="Wayne Symonds" userId="S::wsymonds@vhb.com::08aafddc-7a28-44c0-9bd2-a9aaa4dd727b" providerId="AD" clId="Web-{2D3BCAA9-1FD6-A017-A356-741916B778A7}" dt="2024-06-05T13:40:59.976" v="86" actId="20577"/>
          <ac:spMkLst>
            <pc:docMk/>
            <pc:sldMk cId="935428134" sldId="368"/>
            <ac:spMk id="24" creationId="{84AF14ED-EFA5-7B54-FC75-E270F5099923}"/>
          </ac:spMkLst>
        </pc:spChg>
        <pc:extLst>
          <p:ext xmlns:p="http://schemas.openxmlformats.org/presentationml/2006/main" uri="{D6D511B9-2390-475A-947B-AFAB55BFBCF1}">
            <pc226:cmChg xmlns:pc226="http://schemas.microsoft.com/office/powerpoint/2022/06/main/command" chg="del">
              <pc226:chgData name="Wayne Symonds" userId="S::wsymonds@vhb.com::08aafddc-7a28-44c0-9bd2-a9aaa4dd727b" providerId="AD" clId="Web-{2D3BCAA9-1FD6-A017-A356-741916B778A7}" dt="2024-06-05T13:02:13.334" v="78"/>
              <pc2:cmMkLst xmlns:pc2="http://schemas.microsoft.com/office/powerpoint/2019/9/main/command">
                <pc:docMk/>
                <pc:sldMk cId="935428134" sldId="368"/>
                <pc2:cmMk id="{2DBBD319-801E-4932-9A71-BCBA90291108}"/>
              </pc2:cmMkLst>
            </pc226:cmChg>
          </p:ext>
        </pc:extLst>
      </pc:sldChg>
      <pc:sldChg chg="delCm">
        <pc:chgData name="Wayne Symonds" userId="S::wsymonds@vhb.com::08aafddc-7a28-44c0-9bd2-a9aaa4dd727b" providerId="AD" clId="Web-{2D3BCAA9-1FD6-A017-A356-741916B778A7}" dt="2024-06-05T13:01:59.802" v="76"/>
        <pc:sldMkLst>
          <pc:docMk/>
          <pc:sldMk cId="2701990383" sldId="370"/>
        </pc:sldMkLst>
        <pc:extLst>
          <p:ext xmlns:p="http://schemas.openxmlformats.org/presentationml/2006/main" uri="{D6D511B9-2390-475A-947B-AFAB55BFBCF1}">
            <pc226:cmChg xmlns:pc226="http://schemas.microsoft.com/office/powerpoint/2022/06/main/command" chg="del">
              <pc226:chgData name="Wayne Symonds" userId="S::wsymonds@vhb.com::08aafddc-7a28-44c0-9bd2-a9aaa4dd727b" providerId="AD" clId="Web-{2D3BCAA9-1FD6-A017-A356-741916B778A7}" dt="2024-06-05T13:01:59.802" v="76"/>
              <pc2:cmMkLst xmlns:pc2="http://schemas.microsoft.com/office/powerpoint/2019/9/main/command">
                <pc:docMk/>
                <pc:sldMk cId="2701990383" sldId="370"/>
                <pc2:cmMk id="{9E5614C5-E3E3-49FC-8028-772711678166}"/>
              </pc2:cmMkLst>
            </pc226:cmChg>
          </p:ext>
        </pc:extLst>
      </pc:sldChg>
      <pc:sldChg chg="delCm">
        <pc:chgData name="Wayne Symonds" userId="S::wsymonds@vhb.com::08aafddc-7a28-44c0-9bd2-a9aaa4dd727b" providerId="AD" clId="Web-{2D3BCAA9-1FD6-A017-A356-741916B778A7}" dt="2024-06-05T13:03:09.304" v="82"/>
        <pc:sldMkLst>
          <pc:docMk/>
          <pc:sldMk cId="2177788168" sldId="371"/>
        </pc:sldMkLst>
        <pc:extLst>
          <p:ext xmlns:p="http://schemas.openxmlformats.org/presentationml/2006/main" uri="{D6D511B9-2390-475A-947B-AFAB55BFBCF1}">
            <pc226:cmChg xmlns:pc226="http://schemas.microsoft.com/office/powerpoint/2022/06/main/command" chg="del">
              <pc226:chgData name="Wayne Symonds" userId="S::wsymonds@vhb.com::08aafddc-7a28-44c0-9bd2-a9aaa4dd727b" providerId="AD" clId="Web-{2D3BCAA9-1FD6-A017-A356-741916B778A7}" dt="2024-06-05T13:03:09.304" v="82"/>
              <pc2:cmMkLst xmlns:pc2="http://schemas.microsoft.com/office/powerpoint/2019/9/main/command">
                <pc:docMk/>
                <pc:sldMk cId="2177788168" sldId="371"/>
                <pc2:cmMk id="{845E0D43-80AF-4765-B24C-2D38542A11DE}"/>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63C782-DE9A-4250-87C5-A8B54F467C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BAAA20F-461F-48F4-A7FD-604697A8B3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56E549-C41B-4C13-ACF4-15DA40F79225}" type="datetimeFigureOut">
              <a:rPr lang="en-US" smtClean="0"/>
              <a:t>6/5/2024</a:t>
            </a:fld>
            <a:endParaRPr lang="en-US"/>
          </a:p>
        </p:txBody>
      </p:sp>
    </p:spTree>
    <p:extLst>
      <p:ext uri="{BB962C8B-B14F-4D97-AF65-F5344CB8AC3E}">
        <p14:creationId xmlns:p14="http://schemas.microsoft.com/office/powerpoint/2010/main" val="2824063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2C3416-28A9-4485-BDFA-C7951C273EEF}" type="datetimeFigureOut">
              <a:rPr lang="en-US" smtClean="0"/>
              <a:t>6/5/2024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32FB48-FE6E-4BD1-8945-AE090202EBAE}" type="slidenum">
              <a:rPr lang="en-US" smtClean="0"/>
              <a:t>‹#›</a:t>
            </a:fld>
            <a:endParaRPr lang="en-US"/>
          </a:p>
        </p:txBody>
      </p:sp>
    </p:spTree>
    <p:extLst>
      <p:ext uri="{BB962C8B-B14F-4D97-AF65-F5344CB8AC3E}">
        <p14:creationId xmlns:p14="http://schemas.microsoft.com/office/powerpoint/2010/main" val="1252296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Kara &amp; Wayne</a:t>
            </a:r>
          </a:p>
        </p:txBody>
      </p:sp>
      <p:sp>
        <p:nvSpPr>
          <p:cNvPr id="4" name="Slide Number Placeholder 3"/>
          <p:cNvSpPr>
            <a:spLocks noGrp="1"/>
          </p:cNvSpPr>
          <p:nvPr>
            <p:ph type="sldNum" sz="quarter" idx="5"/>
          </p:nvPr>
        </p:nvSpPr>
        <p:spPr/>
        <p:txBody>
          <a:bodyPr/>
          <a:lstStyle/>
          <a:p>
            <a:fld id="{5F32FB48-FE6E-4BD1-8945-AE090202EBAE}" type="slidenum">
              <a:rPr lang="en-US" smtClean="0"/>
              <a:t>1</a:t>
            </a:fld>
            <a:endParaRPr lang="en-US"/>
          </a:p>
        </p:txBody>
      </p:sp>
    </p:spTree>
    <p:extLst>
      <p:ext uri="{BB962C8B-B14F-4D97-AF65-F5344CB8AC3E}">
        <p14:creationId xmlns:p14="http://schemas.microsoft.com/office/powerpoint/2010/main" val="2783675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Rick</a:t>
            </a:r>
          </a:p>
          <a:p>
            <a:endParaRPr lang="en-US"/>
          </a:p>
          <a:p>
            <a:r>
              <a:rPr lang="en-US"/>
              <a:t>Meeting cadence (every 1-2 month)</a:t>
            </a:r>
          </a:p>
          <a:p>
            <a:r>
              <a:rPr lang="en-US"/>
              <a:t>Expectation: Timely review of shared materials</a:t>
            </a:r>
          </a:p>
        </p:txBody>
      </p:sp>
      <p:sp>
        <p:nvSpPr>
          <p:cNvPr id="4" name="Slide Number Placeholder 3"/>
          <p:cNvSpPr>
            <a:spLocks noGrp="1"/>
          </p:cNvSpPr>
          <p:nvPr>
            <p:ph type="sldNum" sz="quarter" idx="5"/>
          </p:nvPr>
        </p:nvSpPr>
        <p:spPr/>
        <p:txBody>
          <a:bodyPr/>
          <a:lstStyle/>
          <a:p>
            <a:fld id="{5F32FB48-FE6E-4BD1-8945-AE090202EBAE}" type="slidenum">
              <a:rPr lang="en-US" smtClean="0"/>
              <a:t>10</a:t>
            </a:fld>
            <a:endParaRPr lang="en-US"/>
          </a:p>
        </p:txBody>
      </p:sp>
    </p:spTree>
    <p:extLst>
      <p:ext uri="{BB962C8B-B14F-4D97-AF65-F5344CB8AC3E}">
        <p14:creationId xmlns:p14="http://schemas.microsoft.com/office/powerpoint/2010/main" val="2603655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Rick</a:t>
            </a:r>
          </a:p>
          <a:p>
            <a:endParaRPr lang="en-US"/>
          </a:p>
          <a:p>
            <a:r>
              <a:rPr lang="en-US"/>
              <a:t>What we are looking to get input from the group today within the upcoming breakouts is to understand the problem or challenges and what you all need out of this document.  What is working for you all, what is not.  </a:t>
            </a:r>
          </a:p>
          <a:p>
            <a:endParaRPr lang="en-US"/>
          </a:p>
          <a:p>
            <a:r>
              <a:rPr lang="en-US"/>
              <a:t>Is it project development and procedures</a:t>
            </a:r>
          </a:p>
          <a:p>
            <a:endParaRPr lang="en-US"/>
          </a:p>
          <a:p>
            <a:r>
              <a:rPr lang="en-US"/>
              <a:t>Is it too many documents to reference</a:t>
            </a:r>
          </a:p>
          <a:p>
            <a:endParaRPr lang="en-US"/>
          </a:p>
          <a:p>
            <a:r>
              <a:rPr lang="en-US"/>
              <a:t>Is it how to consider and make tradeoffs  </a:t>
            </a:r>
          </a:p>
          <a:p>
            <a:endParaRPr lang="en-US"/>
          </a:p>
          <a:p>
            <a:r>
              <a:rPr lang="en-US"/>
              <a:t>Is it you need more case studies or examples</a:t>
            </a:r>
          </a:p>
          <a:p>
            <a:endParaRPr lang="en-US"/>
          </a:p>
          <a:p>
            <a:r>
              <a:rPr lang="en-US"/>
              <a:t>We’ve begun to identify some initial thoughts surrounding the purpose of this effort based on our initial discussions with the </a:t>
            </a:r>
            <a:r>
              <a:rPr lang="en-US" err="1"/>
              <a:t>VTrans</a:t>
            </a:r>
            <a:r>
              <a:rPr lang="en-US"/>
              <a:t> project team and reviewing the M2D2 and other documents like the </a:t>
            </a:r>
            <a:r>
              <a:rPr lang="en-US" err="1"/>
              <a:t>VTrans</a:t>
            </a:r>
            <a:r>
              <a:rPr lang="en-US"/>
              <a:t> Strategic Plan. We want you to begin thinking about what you need out of this document and get some thoughts generated prior to our breakout session.  </a:t>
            </a:r>
          </a:p>
          <a:p>
            <a:endParaRPr lang="en-US"/>
          </a:p>
          <a:p>
            <a:endParaRPr lang="en-US"/>
          </a:p>
          <a:p>
            <a:endParaRPr lang="en-US"/>
          </a:p>
          <a:p>
            <a:r>
              <a:rPr lang="en-US"/>
              <a:t>Overall Project Outcome: </a:t>
            </a:r>
          </a:p>
          <a:p>
            <a:endParaRPr lang="en-US"/>
          </a:p>
          <a:p>
            <a:r>
              <a:rPr lang="en-US"/>
              <a:t>Update the Vermont State Design Standards to better reflect the goals of the </a:t>
            </a:r>
            <a:r>
              <a:rPr lang="en-US" err="1"/>
              <a:t>Vtrans</a:t>
            </a:r>
            <a:r>
              <a:rPr lang="en-US"/>
              <a:t> Strategic Plan, current state of the practice and diverse multimodal needs of Vermont communities while also:. </a:t>
            </a:r>
          </a:p>
          <a:p>
            <a:endParaRPr lang="en-US"/>
          </a:p>
          <a:p>
            <a:r>
              <a:rPr lang="en-US"/>
              <a:t>Developing a framework for balancing the impacts, tradeoffs and interactions of all potential travel modes  </a:t>
            </a:r>
          </a:p>
          <a:p>
            <a:endParaRPr lang="en-US"/>
          </a:p>
          <a:p>
            <a:r>
              <a:rPr lang="en-US"/>
              <a:t>Identifying best practices for coordination between </a:t>
            </a:r>
            <a:r>
              <a:rPr lang="en-US" err="1"/>
              <a:t>VTrans</a:t>
            </a:r>
            <a:r>
              <a:rPr lang="en-US"/>
              <a:t> and agency partners during project development process </a:t>
            </a:r>
          </a:p>
          <a:p>
            <a:endParaRPr lang="en-US"/>
          </a:p>
          <a:p>
            <a:r>
              <a:rPr lang="en-US"/>
              <a:t>Providing guidance that better reflects current state of the multimodal transportation planning/engineering practice within a Vermont context </a:t>
            </a:r>
          </a:p>
          <a:p>
            <a:endParaRPr lang="en-US"/>
          </a:p>
          <a:p>
            <a:r>
              <a:rPr lang="en-US"/>
              <a:t>Building on work created in M2D2 document and closing identified gaps and barriers within current Vermont State Standards </a:t>
            </a:r>
          </a:p>
          <a:p>
            <a:endParaRPr lang="en-US"/>
          </a:p>
          <a:p>
            <a:r>
              <a:rPr lang="en-US"/>
              <a:t>Presenting guidance in a way that is accessible, contextually relevant, useful, complimentary to other state and national guidance, and updatable  </a:t>
            </a:r>
          </a:p>
          <a:p>
            <a:endParaRPr lang="en-US"/>
          </a:p>
          <a:p>
            <a:r>
              <a:rPr lang="en-US"/>
              <a:t>Identifying other </a:t>
            </a:r>
            <a:r>
              <a:rPr lang="en-US" err="1"/>
              <a:t>VTrans</a:t>
            </a:r>
            <a:r>
              <a:rPr lang="en-US"/>
              <a:t> and state policies and guidance documents that need revision, consolidation, integration or discontinuing </a:t>
            </a:r>
          </a:p>
          <a:p>
            <a:endParaRPr lang="en-US"/>
          </a:p>
          <a:p>
            <a:r>
              <a:rPr lang="en-US"/>
              <a:t>Open it up for anything missing for topics of focus – 1 or 2 comments but note you will have opportunity to share your thoughts within your breakout groups </a:t>
            </a:r>
          </a:p>
        </p:txBody>
      </p:sp>
      <p:sp>
        <p:nvSpPr>
          <p:cNvPr id="4" name="Slide Number Placeholder 3"/>
          <p:cNvSpPr>
            <a:spLocks noGrp="1"/>
          </p:cNvSpPr>
          <p:nvPr>
            <p:ph type="sldNum" sz="quarter" idx="5"/>
          </p:nvPr>
        </p:nvSpPr>
        <p:spPr/>
        <p:txBody>
          <a:bodyPr/>
          <a:lstStyle/>
          <a:p>
            <a:fld id="{5F32FB48-FE6E-4BD1-8945-AE090202EBAE}" type="slidenum">
              <a:rPr lang="en-US" smtClean="0"/>
              <a:t>11</a:t>
            </a:fld>
            <a:endParaRPr lang="en-US"/>
          </a:p>
        </p:txBody>
      </p:sp>
    </p:spTree>
    <p:extLst>
      <p:ext uri="{BB962C8B-B14F-4D97-AF65-F5344CB8AC3E}">
        <p14:creationId xmlns:p14="http://schemas.microsoft.com/office/powerpoint/2010/main" val="1779080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Laura</a:t>
            </a:r>
          </a:p>
          <a:p>
            <a:endParaRPr lang="en-US">
              <a:ea typeface="Calibri"/>
              <a:cs typeface="Calibri"/>
            </a:endParaRPr>
          </a:p>
          <a:p>
            <a:r>
              <a:rPr lang="en-US">
                <a:ea typeface="Calibri"/>
                <a:cs typeface="Calibri"/>
              </a:rPr>
              <a:t>In a minute, we will put a link to our interactive board in the chat. Before we do, we wanted to walk you through how to move around the board and how we will rotate through activities.</a:t>
            </a:r>
          </a:p>
          <a:p>
            <a:endParaRPr lang="en-US">
              <a:ea typeface="Calibri"/>
              <a:cs typeface="Calibri"/>
            </a:endParaRPr>
          </a:p>
          <a:p>
            <a:r>
              <a:rPr lang="en-US">
                <a:ea typeface="Calibri"/>
                <a:cs typeface="Calibri"/>
              </a:rPr>
              <a:t>EXPLANATIONS</a:t>
            </a:r>
          </a:p>
          <a:p>
            <a:endParaRPr lang="en-US">
              <a:ea typeface="Calibri"/>
              <a:cs typeface="Calibri"/>
            </a:endParaRPr>
          </a:p>
          <a:p>
            <a:r>
              <a:rPr lang="en-US">
                <a:ea typeface="Calibri"/>
                <a:cs typeface="Calibri"/>
              </a:rPr>
              <a:t>TECH TO PUT LINK IN CHAT</a:t>
            </a:r>
          </a:p>
          <a:p>
            <a:endParaRPr lang="en-US">
              <a:ea typeface="Calibri"/>
              <a:cs typeface="Calibri"/>
            </a:endParaRPr>
          </a:p>
          <a:p>
            <a:r>
              <a:rPr lang="en-US">
                <a:ea typeface="Calibri"/>
                <a:cs typeface="Calibri"/>
              </a:rPr>
              <a:t>Other points when we get into Miro:</a:t>
            </a:r>
            <a:endParaRPr lang="en-US">
              <a:cs typeface="Calibri"/>
            </a:endParaRPr>
          </a:p>
          <a:p>
            <a:pPr marL="171450" indent="-171450">
              <a:buFont typeface="Arial"/>
              <a:buChar char="•"/>
            </a:pPr>
            <a:r>
              <a:rPr lang="en-US">
                <a:ea typeface="Calibri"/>
                <a:cs typeface="Calibri"/>
              </a:rPr>
              <a:t>How to react to people's comments</a:t>
            </a:r>
          </a:p>
          <a:p>
            <a:pPr marL="171450" indent="-171450">
              <a:buFont typeface="Arial"/>
              <a:buChar char="•"/>
            </a:pPr>
            <a:r>
              <a:rPr lang="en-US">
                <a:ea typeface="Calibri"/>
                <a:cs typeface="Calibri"/>
              </a:rPr>
              <a:t>How to follow someone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5F32FB48-FE6E-4BD1-8945-AE090202EBAE}" type="slidenum">
              <a:rPr lang="en-US" smtClean="0"/>
              <a:t>12</a:t>
            </a:fld>
            <a:endParaRPr lang="en-US"/>
          </a:p>
        </p:txBody>
      </p:sp>
    </p:spTree>
    <p:extLst>
      <p:ext uri="{BB962C8B-B14F-4D97-AF65-F5344CB8AC3E}">
        <p14:creationId xmlns:p14="http://schemas.microsoft.com/office/powerpoint/2010/main" val="2213473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Laura</a:t>
            </a:r>
          </a:p>
          <a:p>
            <a:endParaRPr lang="en-US">
              <a:ea typeface="Calibri"/>
              <a:cs typeface="Calibri"/>
            </a:endParaRPr>
          </a:p>
          <a:p>
            <a:r>
              <a:rPr lang="en-US">
                <a:ea typeface="Calibri"/>
                <a:cs typeface="Calibri"/>
              </a:rPr>
              <a:t>In a minute, we will put a link to our interactive board in the chat. Before we do, we wanted to walk you through how to move around the board and how we will rotate through activities.</a:t>
            </a:r>
          </a:p>
          <a:p>
            <a:endParaRPr lang="en-US">
              <a:ea typeface="Calibri"/>
              <a:cs typeface="Calibri"/>
            </a:endParaRPr>
          </a:p>
          <a:p>
            <a:r>
              <a:rPr lang="en-US">
                <a:ea typeface="Calibri"/>
                <a:cs typeface="Calibri"/>
              </a:rPr>
              <a:t>EXPLANATIONS</a:t>
            </a:r>
          </a:p>
          <a:p>
            <a:endParaRPr lang="en-US">
              <a:ea typeface="Calibri"/>
              <a:cs typeface="Calibri"/>
            </a:endParaRPr>
          </a:p>
          <a:p>
            <a:r>
              <a:rPr lang="en-US">
                <a:ea typeface="Calibri"/>
                <a:cs typeface="Calibri"/>
              </a:rPr>
              <a:t>TECH TO PUT LINK IN CHAT</a:t>
            </a:r>
          </a:p>
          <a:p>
            <a:endParaRPr lang="en-US">
              <a:ea typeface="Calibri"/>
              <a:cs typeface="Calibri"/>
            </a:endParaRPr>
          </a:p>
          <a:p>
            <a:r>
              <a:rPr lang="en-US">
                <a:ea typeface="Calibri"/>
                <a:cs typeface="Calibri"/>
              </a:rPr>
              <a:t>Other points when we get into Miro:</a:t>
            </a:r>
            <a:endParaRPr lang="en-US">
              <a:cs typeface="Calibri"/>
            </a:endParaRPr>
          </a:p>
          <a:p>
            <a:pPr marL="171450" indent="-171450">
              <a:buFont typeface="Arial"/>
              <a:buChar char="•"/>
            </a:pPr>
            <a:r>
              <a:rPr lang="en-US">
                <a:ea typeface="Calibri"/>
                <a:cs typeface="Calibri"/>
              </a:rPr>
              <a:t>How to react to people's comments</a:t>
            </a:r>
          </a:p>
          <a:p>
            <a:pPr marL="171450" indent="-171450">
              <a:buFont typeface="Arial"/>
              <a:buChar char="•"/>
            </a:pPr>
            <a:r>
              <a:rPr lang="en-US">
                <a:ea typeface="Calibri"/>
                <a:cs typeface="Calibri"/>
              </a:rPr>
              <a:t>How to follow someone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5F32FB48-FE6E-4BD1-8945-AE090202EBAE}" type="slidenum">
              <a:rPr lang="en-US" smtClean="0"/>
              <a:t>13</a:t>
            </a:fld>
            <a:endParaRPr lang="en-US"/>
          </a:p>
        </p:txBody>
      </p:sp>
    </p:spTree>
    <p:extLst>
      <p:ext uri="{BB962C8B-B14F-4D97-AF65-F5344CB8AC3E}">
        <p14:creationId xmlns:p14="http://schemas.microsoft.com/office/powerpoint/2010/main" val="4168684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Bill</a:t>
            </a:r>
          </a:p>
        </p:txBody>
      </p:sp>
      <p:sp>
        <p:nvSpPr>
          <p:cNvPr id="4" name="Slide Number Placeholder 3"/>
          <p:cNvSpPr>
            <a:spLocks noGrp="1"/>
          </p:cNvSpPr>
          <p:nvPr>
            <p:ph type="sldNum" sz="quarter" idx="5"/>
          </p:nvPr>
        </p:nvSpPr>
        <p:spPr/>
        <p:txBody>
          <a:bodyPr/>
          <a:lstStyle/>
          <a:p>
            <a:fld id="{5F32FB48-FE6E-4BD1-8945-AE090202EBAE}" type="slidenum">
              <a:rPr lang="en-US" smtClean="0"/>
              <a:t>14</a:t>
            </a:fld>
            <a:endParaRPr lang="en-US"/>
          </a:p>
        </p:txBody>
      </p:sp>
    </p:spTree>
    <p:extLst>
      <p:ext uri="{BB962C8B-B14F-4D97-AF65-F5344CB8AC3E}">
        <p14:creationId xmlns:p14="http://schemas.microsoft.com/office/powerpoint/2010/main" val="1807622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Bill</a:t>
            </a:r>
          </a:p>
        </p:txBody>
      </p:sp>
      <p:sp>
        <p:nvSpPr>
          <p:cNvPr id="4" name="Slide Number Placeholder 3"/>
          <p:cNvSpPr>
            <a:spLocks noGrp="1"/>
          </p:cNvSpPr>
          <p:nvPr>
            <p:ph type="sldNum" sz="quarter" idx="5"/>
          </p:nvPr>
        </p:nvSpPr>
        <p:spPr/>
        <p:txBody>
          <a:bodyPr/>
          <a:lstStyle/>
          <a:p>
            <a:fld id="{5F32FB48-FE6E-4BD1-8945-AE090202EBAE}" type="slidenum">
              <a:rPr lang="en-US" smtClean="0"/>
              <a:t>15</a:t>
            </a:fld>
            <a:endParaRPr lang="en-US"/>
          </a:p>
        </p:txBody>
      </p:sp>
    </p:spTree>
    <p:extLst>
      <p:ext uri="{BB962C8B-B14F-4D97-AF65-F5344CB8AC3E}">
        <p14:creationId xmlns:p14="http://schemas.microsoft.com/office/powerpoint/2010/main" val="3740784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Bill</a:t>
            </a:r>
          </a:p>
        </p:txBody>
      </p:sp>
      <p:sp>
        <p:nvSpPr>
          <p:cNvPr id="4" name="Slide Number Placeholder 3"/>
          <p:cNvSpPr>
            <a:spLocks noGrp="1"/>
          </p:cNvSpPr>
          <p:nvPr>
            <p:ph type="sldNum" sz="quarter" idx="5"/>
          </p:nvPr>
        </p:nvSpPr>
        <p:spPr/>
        <p:txBody>
          <a:bodyPr/>
          <a:lstStyle/>
          <a:p>
            <a:fld id="{5F32FB48-FE6E-4BD1-8945-AE090202EBAE}" type="slidenum">
              <a:rPr lang="en-US" smtClean="0"/>
              <a:t>16</a:t>
            </a:fld>
            <a:endParaRPr lang="en-US"/>
          </a:p>
        </p:txBody>
      </p:sp>
    </p:spTree>
    <p:extLst>
      <p:ext uri="{BB962C8B-B14F-4D97-AF65-F5344CB8AC3E}">
        <p14:creationId xmlns:p14="http://schemas.microsoft.com/office/powerpoint/2010/main" val="2754887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Bill</a:t>
            </a:r>
          </a:p>
        </p:txBody>
      </p:sp>
      <p:sp>
        <p:nvSpPr>
          <p:cNvPr id="4" name="Slide Number Placeholder 3"/>
          <p:cNvSpPr>
            <a:spLocks noGrp="1"/>
          </p:cNvSpPr>
          <p:nvPr>
            <p:ph type="sldNum" sz="quarter" idx="5"/>
          </p:nvPr>
        </p:nvSpPr>
        <p:spPr/>
        <p:txBody>
          <a:bodyPr/>
          <a:lstStyle/>
          <a:p>
            <a:fld id="{5F32FB48-FE6E-4BD1-8945-AE090202EBAE}" type="slidenum">
              <a:rPr lang="en-US" smtClean="0"/>
              <a:t>17</a:t>
            </a:fld>
            <a:endParaRPr lang="en-US"/>
          </a:p>
        </p:txBody>
      </p:sp>
    </p:spTree>
    <p:extLst>
      <p:ext uri="{BB962C8B-B14F-4D97-AF65-F5344CB8AC3E}">
        <p14:creationId xmlns:p14="http://schemas.microsoft.com/office/powerpoint/2010/main" val="1421268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Bill</a:t>
            </a:r>
          </a:p>
        </p:txBody>
      </p:sp>
      <p:sp>
        <p:nvSpPr>
          <p:cNvPr id="4" name="Slide Number Placeholder 3"/>
          <p:cNvSpPr>
            <a:spLocks noGrp="1"/>
          </p:cNvSpPr>
          <p:nvPr>
            <p:ph type="sldNum" sz="quarter" idx="5"/>
          </p:nvPr>
        </p:nvSpPr>
        <p:spPr/>
        <p:txBody>
          <a:bodyPr/>
          <a:lstStyle/>
          <a:p>
            <a:fld id="{5F32FB48-FE6E-4BD1-8945-AE090202EBAE}" type="slidenum">
              <a:rPr lang="en-US" smtClean="0"/>
              <a:t>18</a:t>
            </a:fld>
            <a:endParaRPr lang="en-US"/>
          </a:p>
        </p:txBody>
      </p:sp>
    </p:spTree>
    <p:extLst>
      <p:ext uri="{BB962C8B-B14F-4D97-AF65-F5344CB8AC3E}">
        <p14:creationId xmlns:p14="http://schemas.microsoft.com/office/powerpoint/2010/main" val="4054682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Bill</a:t>
            </a:r>
          </a:p>
        </p:txBody>
      </p:sp>
      <p:sp>
        <p:nvSpPr>
          <p:cNvPr id="4" name="Slide Number Placeholder 3"/>
          <p:cNvSpPr>
            <a:spLocks noGrp="1"/>
          </p:cNvSpPr>
          <p:nvPr>
            <p:ph type="sldNum" sz="quarter" idx="5"/>
          </p:nvPr>
        </p:nvSpPr>
        <p:spPr/>
        <p:txBody>
          <a:bodyPr/>
          <a:lstStyle/>
          <a:p>
            <a:fld id="{5F32FB48-FE6E-4BD1-8945-AE090202EBAE}" type="slidenum">
              <a:rPr lang="en-US" smtClean="0"/>
              <a:t>19</a:t>
            </a:fld>
            <a:endParaRPr lang="en-US"/>
          </a:p>
        </p:txBody>
      </p:sp>
    </p:spTree>
    <p:extLst>
      <p:ext uri="{BB962C8B-B14F-4D97-AF65-F5344CB8AC3E}">
        <p14:creationId xmlns:p14="http://schemas.microsoft.com/office/powerpoint/2010/main" val="77480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Kara</a:t>
            </a:r>
          </a:p>
        </p:txBody>
      </p:sp>
      <p:sp>
        <p:nvSpPr>
          <p:cNvPr id="4" name="Slide Number Placeholder 3"/>
          <p:cNvSpPr>
            <a:spLocks noGrp="1"/>
          </p:cNvSpPr>
          <p:nvPr>
            <p:ph type="sldNum" sz="quarter" idx="5"/>
          </p:nvPr>
        </p:nvSpPr>
        <p:spPr/>
        <p:txBody>
          <a:bodyPr/>
          <a:lstStyle/>
          <a:p>
            <a:fld id="{5F32FB48-FE6E-4BD1-8945-AE090202EBAE}" type="slidenum">
              <a:rPr lang="en-US" smtClean="0"/>
              <a:t>2</a:t>
            </a:fld>
            <a:endParaRPr lang="en-US"/>
          </a:p>
        </p:txBody>
      </p:sp>
    </p:spTree>
    <p:extLst>
      <p:ext uri="{BB962C8B-B14F-4D97-AF65-F5344CB8AC3E}">
        <p14:creationId xmlns:p14="http://schemas.microsoft.com/office/powerpoint/2010/main" val="1133400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Drew</a:t>
            </a:r>
          </a:p>
        </p:txBody>
      </p:sp>
      <p:sp>
        <p:nvSpPr>
          <p:cNvPr id="4" name="Slide Number Placeholder 3"/>
          <p:cNvSpPr>
            <a:spLocks noGrp="1"/>
          </p:cNvSpPr>
          <p:nvPr>
            <p:ph type="sldNum" sz="quarter" idx="5"/>
          </p:nvPr>
        </p:nvSpPr>
        <p:spPr/>
        <p:txBody>
          <a:bodyPr/>
          <a:lstStyle/>
          <a:p>
            <a:fld id="{5F32FB48-FE6E-4BD1-8945-AE090202EBAE}" type="slidenum">
              <a:rPr lang="en-US" smtClean="0"/>
              <a:t>21</a:t>
            </a:fld>
            <a:endParaRPr lang="en-US"/>
          </a:p>
        </p:txBody>
      </p:sp>
    </p:spTree>
    <p:extLst>
      <p:ext uri="{BB962C8B-B14F-4D97-AF65-F5344CB8AC3E}">
        <p14:creationId xmlns:p14="http://schemas.microsoft.com/office/powerpoint/2010/main" val="82613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a:t>
            </a:r>
          </a:p>
        </p:txBody>
      </p:sp>
      <p:sp>
        <p:nvSpPr>
          <p:cNvPr id="4" name="Slide Number Placeholder 3"/>
          <p:cNvSpPr>
            <a:spLocks noGrp="1"/>
          </p:cNvSpPr>
          <p:nvPr>
            <p:ph type="sldNum" sz="quarter" idx="5"/>
          </p:nvPr>
        </p:nvSpPr>
        <p:spPr/>
        <p:txBody>
          <a:bodyPr/>
          <a:lstStyle/>
          <a:p>
            <a:fld id="{5F32FB48-FE6E-4BD1-8945-AE090202EBAE}" type="slidenum">
              <a:rPr lang="en-US" smtClean="0"/>
              <a:t>3</a:t>
            </a:fld>
            <a:endParaRPr lang="en-US"/>
          </a:p>
        </p:txBody>
      </p:sp>
    </p:spTree>
    <p:extLst>
      <p:ext uri="{BB962C8B-B14F-4D97-AF65-F5344CB8AC3E}">
        <p14:creationId xmlns:p14="http://schemas.microsoft.com/office/powerpoint/2010/main" val="3058092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Wayne</a:t>
            </a:r>
          </a:p>
        </p:txBody>
      </p:sp>
      <p:sp>
        <p:nvSpPr>
          <p:cNvPr id="4" name="Slide Number Placeholder 3"/>
          <p:cNvSpPr>
            <a:spLocks noGrp="1"/>
          </p:cNvSpPr>
          <p:nvPr>
            <p:ph type="sldNum" sz="quarter" idx="5"/>
          </p:nvPr>
        </p:nvSpPr>
        <p:spPr/>
        <p:txBody>
          <a:bodyPr/>
          <a:lstStyle/>
          <a:p>
            <a:fld id="{5F32FB48-FE6E-4BD1-8945-AE090202EBAE}" type="slidenum">
              <a:rPr lang="en-US" smtClean="0"/>
              <a:t>4</a:t>
            </a:fld>
            <a:endParaRPr lang="en-US"/>
          </a:p>
        </p:txBody>
      </p:sp>
    </p:spTree>
    <p:extLst>
      <p:ext uri="{BB962C8B-B14F-4D97-AF65-F5344CB8AC3E}">
        <p14:creationId xmlns:p14="http://schemas.microsoft.com/office/powerpoint/2010/main" val="250226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Kara &amp; Wayne</a:t>
            </a:r>
          </a:p>
        </p:txBody>
      </p:sp>
      <p:sp>
        <p:nvSpPr>
          <p:cNvPr id="4" name="Slide Number Placeholder 3"/>
          <p:cNvSpPr>
            <a:spLocks noGrp="1"/>
          </p:cNvSpPr>
          <p:nvPr>
            <p:ph type="sldNum" sz="quarter" idx="5"/>
          </p:nvPr>
        </p:nvSpPr>
        <p:spPr/>
        <p:txBody>
          <a:bodyPr/>
          <a:lstStyle/>
          <a:p>
            <a:fld id="{5F32FB48-FE6E-4BD1-8945-AE090202EBAE}" type="slidenum">
              <a:rPr lang="en-US" smtClean="0"/>
              <a:t>5</a:t>
            </a:fld>
            <a:endParaRPr lang="en-US"/>
          </a:p>
        </p:txBody>
      </p:sp>
    </p:spTree>
    <p:extLst>
      <p:ext uri="{BB962C8B-B14F-4D97-AF65-F5344CB8AC3E}">
        <p14:creationId xmlns:p14="http://schemas.microsoft.com/office/powerpoint/2010/main" val="1108750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Wayne</a:t>
            </a:r>
          </a:p>
        </p:txBody>
      </p:sp>
      <p:sp>
        <p:nvSpPr>
          <p:cNvPr id="4" name="Slide Number Placeholder 3"/>
          <p:cNvSpPr>
            <a:spLocks noGrp="1"/>
          </p:cNvSpPr>
          <p:nvPr>
            <p:ph type="sldNum" sz="quarter" idx="5"/>
          </p:nvPr>
        </p:nvSpPr>
        <p:spPr/>
        <p:txBody>
          <a:bodyPr/>
          <a:lstStyle/>
          <a:p>
            <a:fld id="{5F32FB48-FE6E-4BD1-8945-AE090202EBAE}" type="slidenum">
              <a:rPr lang="en-US" smtClean="0"/>
              <a:t>6</a:t>
            </a:fld>
            <a:endParaRPr lang="en-US"/>
          </a:p>
        </p:txBody>
      </p:sp>
    </p:spTree>
    <p:extLst>
      <p:ext uri="{BB962C8B-B14F-4D97-AF65-F5344CB8AC3E}">
        <p14:creationId xmlns:p14="http://schemas.microsoft.com/office/powerpoint/2010/main" val="95031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Wayne</a:t>
            </a:r>
          </a:p>
        </p:txBody>
      </p:sp>
      <p:sp>
        <p:nvSpPr>
          <p:cNvPr id="4" name="Slide Number Placeholder 3"/>
          <p:cNvSpPr>
            <a:spLocks noGrp="1"/>
          </p:cNvSpPr>
          <p:nvPr>
            <p:ph type="sldNum" sz="quarter" idx="5"/>
          </p:nvPr>
        </p:nvSpPr>
        <p:spPr/>
        <p:txBody>
          <a:bodyPr/>
          <a:lstStyle/>
          <a:p>
            <a:fld id="{5F32FB48-FE6E-4BD1-8945-AE090202EBAE}" type="slidenum">
              <a:rPr lang="en-US" smtClean="0"/>
              <a:t>7</a:t>
            </a:fld>
            <a:endParaRPr lang="en-US"/>
          </a:p>
        </p:txBody>
      </p:sp>
    </p:spTree>
    <p:extLst>
      <p:ext uri="{BB962C8B-B14F-4D97-AF65-F5344CB8AC3E}">
        <p14:creationId xmlns:p14="http://schemas.microsoft.com/office/powerpoint/2010/main" val="634682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Drew</a:t>
            </a:r>
          </a:p>
        </p:txBody>
      </p:sp>
      <p:sp>
        <p:nvSpPr>
          <p:cNvPr id="4" name="Slide Number Placeholder 3"/>
          <p:cNvSpPr>
            <a:spLocks noGrp="1"/>
          </p:cNvSpPr>
          <p:nvPr>
            <p:ph type="sldNum" sz="quarter" idx="5"/>
          </p:nvPr>
        </p:nvSpPr>
        <p:spPr/>
        <p:txBody>
          <a:bodyPr/>
          <a:lstStyle/>
          <a:p>
            <a:fld id="{5F32FB48-FE6E-4BD1-8945-AE090202EBAE}" type="slidenum">
              <a:rPr lang="en-US" smtClean="0"/>
              <a:t>8</a:t>
            </a:fld>
            <a:endParaRPr lang="en-US"/>
          </a:p>
        </p:txBody>
      </p:sp>
    </p:spTree>
    <p:extLst>
      <p:ext uri="{BB962C8B-B14F-4D97-AF65-F5344CB8AC3E}">
        <p14:creationId xmlns:p14="http://schemas.microsoft.com/office/powerpoint/2010/main" val="3573144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Drew</a:t>
            </a:r>
          </a:p>
          <a:p>
            <a:endParaRPr lang="en-US"/>
          </a:p>
          <a:p>
            <a:r>
              <a:rPr lang="en-US"/>
              <a:t>Trainings are scoped for this project as part of Phase 2</a:t>
            </a:r>
          </a:p>
        </p:txBody>
      </p:sp>
      <p:sp>
        <p:nvSpPr>
          <p:cNvPr id="4" name="Slide Number Placeholder 3"/>
          <p:cNvSpPr>
            <a:spLocks noGrp="1"/>
          </p:cNvSpPr>
          <p:nvPr>
            <p:ph type="sldNum" sz="quarter" idx="5"/>
          </p:nvPr>
        </p:nvSpPr>
        <p:spPr/>
        <p:txBody>
          <a:bodyPr/>
          <a:lstStyle/>
          <a:p>
            <a:fld id="{5F32FB48-FE6E-4BD1-8945-AE090202EBAE}" type="slidenum">
              <a:rPr lang="en-US" smtClean="0"/>
              <a:t>9</a:t>
            </a:fld>
            <a:endParaRPr lang="en-US"/>
          </a:p>
        </p:txBody>
      </p:sp>
    </p:spTree>
    <p:extLst>
      <p:ext uri="{BB962C8B-B14F-4D97-AF65-F5344CB8AC3E}">
        <p14:creationId xmlns:p14="http://schemas.microsoft.com/office/powerpoint/2010/main" val="964414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Color Background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266EB2-3711-4426-96E1-BD9CB057477A}"/>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28A8BEC-A7E5-428D-A459-73A07CB38C05}"/>
              </a:ext>
            </a:extLst>
          </p:cNvPr>
          <p:cNvSpPr>
            <a:spLocks noGrp="1"/>
          </p:cNvSpPr>
          <p:nvPr>
            <p:ph type="body" sz="quarter" idx="13" hasCustomPrompt="1"/>
          </p:nvPr>
        </p:nvSpPr>
        <p:spPr>
          <a:xfrm>
            <a:off x="2857500" y="4412178"/>
            <a:ext cx="1981200" cy="165545"/>
          </a:xfrm>
          <a:prstGeom prst="rect">
            <a:avLst/>
          </a:prstGeom>
        </p:spPr>
        <p:txBody>
          <a:bodyPr/>
          <a:lstStyle>
            <a:lvl1pPr marL="0" indent="0">
              <a:lnSpc>
                <a:spcPts val="1000"/>
              </a:lnSpc>
              <a:spcBef>
                <a:spcPts val="1000"/>
              </a:spcBef>
              <a:buNone/>
              <a:defRPr lang="en-US" sz="800" b="0" i="1" kern="120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11" name="Text Placeholder 11">
            <a:extLst>
              <a:ext uri="{FF2B5EF4-FFF2-40B4-BE49-F238E27FC236}">
                <a16:creationId xmlns:a16="http://schemas.microsoft.com/office/drawing/2014/main" id="{EFD1892F-0D90-4397-82C1-DA17513F044D}"/>
              </a:ext>
            </a:extLst>
          </p:cNvPr>
          <p:cNvSpPr>
            <a:spLocks noGrp="1"/>
          </p:cNvSpPr>
          <p:nvPr>
            <p:ph type="body" sz="quarter" idx="14" hasCustomPrompt="1"/>
          </p:nvPr>
        </p:nvSpPr>
        <p:spPr>
          <a:xfrm>
            <a:off x="9532558" y="3886200"/>
            <a:ext cx="2049842" cy="285750"/>
          </a:xfrm>
          <a:prstGeom prst="rect">
            <a:avLst/>
          </a:prstGeom>
        </p:spPr>
        <p:txBody>
          <a:bodyPr/>
          <a:lstStyle>
            <a:lvl1pPr marL="0" indent="0" algn="r">
              <a:buNone/>
              <a:defRPr lang="en-US" sz="1200" b="0" kern="1200" dirty="0">
                <a:solidFill>
                  <a:schemeClr val="bg1"/>
                </a:solidFill>
                <a:latin typeface="Segoe UI Semibold" panose="020B0702040204020203" pitchFamily="34" charset="0"/>
                <a:ea typeface="Segoe UI Semibold" panose="020B0702040204020203" pitchFamily="34" charset="0"/>
                <a:cs typeface="Segoe UI Semibold" panose="020B0702040204020203" pitchFamily="34" charset="0"/>
              </a:defRPr>
            </a:lvl1pPr>
          </a:lstStyle>
          <a:p>
            <a:pPr lvl="0"/>
            <a:r>
              <a:rPr lang="en-US"/>
              <a:t>Month XX, 20XX</a:t>
            </a:r>
          </a:p>
        </p:txBody>
      </p:sp>
      <p:sp>
        <p:nvSpPr>
          <p:cNvPr id="13" name="Text Placeholder 19">
            <a:extLst>
              <a:ext uri="{FF2B5EF4-FFF2-40B4-BE49-F238E27FC236}">
                <a16:creationId xmlns:a16="http://schemas.microsoft.com/office/drawing/2014/main" id="{602D5FD6-B012-4B82-B92F-9E5DB5543BB6}"/>
              </a:ext>
            </a:extLst>
          </p:cNvPr>
          <p:cNvSpPr>
            <a:spLocks noGrp="1"/>
          </p:cNvSpPr>
          <p:nvPr>
            <p:ph type="body" sz="quarter" idx="16" hasCustomPrompt="1"/>
          </p:nvPr>
        </p:nvSpPr>
        <p:spPr>
          <a:xfrm>
            <a:off x="2857501" y="3886200"/>
            <a:ext cx="876300" cy="197285"/>
          </a:xfrm>
          <a:prstGeom prst="rect">
            <a:avLst/>
          </a:prstGeom>
        </p:spPr>
        <p:txBody>
          <a:bodyPr/>
          <a:lstStyle>
            <a:lvl1pPr marL="0" indent="0" algn="l" defTabSz="914400" rtl="0" eaLnBrk="1" latinLnBrk="0" hangingPunct="1">
              <a:buNone/>
              <a:defRPr lang="en-US" sz="1200" b="0" i="1" kern="120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Presented by</a:t>
            </a:r>
          </a:p>
        </p:txBody>
      </p:sp>
      <p:sp>
        <p:nvSpPr>
          <p:cNvPr id="2" name="Title 1">
            <a:extLst>
              <a:ext uri="{FF2B5EF4-FFF2-40B4-BE49-F238E27FC236}">
                <a16:creationId xmlns:a16="http://schemas.microsoft.com/office/drawing/2014/main" id="{0D14E32F-CCF1-41A6-AC81-31227BAB4856}"/>
              </a:ext>
            </a:extLst>
          </p:cNvPr>
          <p:cNvSpPr>
            <a:spLocks noGrp="1"/>
          </p:cNvSpPr>
          <p:nvPr>
            <p:ph type="title" hasCustomPrompt="1"/>
          </p:nvPr>
        </p:nvSpPr>
        <p:spPr>
          <a:xfrm>
            <a:off x="2857500" y="1223493"/>
            <a:ext cx="7581900" cy="1706467"/>
          </a:xfrm>
        </p:spPr>
        <p:txBody>
          <a:bodyPr/>
          <a:lstStyle>
            <a:lvl1pPr marL="0">
              <a:spcBef>
                <a:spcPts val="1200"/>
              </a:spcBef>
              <a:defRPr sz="5400" baseline="0">
                <a:solidFill>
                  <a:schemeClr val="bg1"/>
                </a:solidFill>
                <a:latin typeface="Segoe UI" panose="020B0502040204020203" pitchFamily="34" charset="0"/>
                <a:cs typeface="Segoe UI" panose="020B0502040204020203" pitchFamily="34" charset="0"/>
              </a:defRPr>
            </a:lvl1pPr>
          </a:lstStyle>
          <a:p>
            <a:r>
              <a:rPr lang="en-US"/>
              <a:t>Click To Edit Master Title Second line of text</a:t>
            </a:r>
          </a:p>
        </p:txBody>
      </p:sp>
      <p:sp>
        <p:nvSpPr>
          <p:cNvPr id="4" name="Text Placeholder 3">
            <a:extLst>
              <a:ext uri="{FF2B5EF4-FFF2-40B4-BE49-F238E27FC236}">
                <a16:creationId xmlns:a16="http://schemas.microsoft.com/office/drawing/2014/main" id="{B315D3BA-4A09-41F6-B20B-504F03FB6F63}"/>
              </a:ext>
            </a:extLst>
          </p:cNvPr>
          <p:cNvSpPr>
            <a:spLocks noGrp="1"/>
          </p:cNvSpPr>
          <p:nvPr>
            <p:ph type="body" sz="quarter" idx="17" hasCustomPrompt="1"/>
          </p:nvPr>
        </p:nvSpPr>
        <p:spPr>
          <a:xfrm>
            <a:off x="2857500" y="3078163"/>
            <a:ext cx="7581900" cy="584200"/>
          </a:xfrm>
          <a:prstGeom prst="rect">
            <a:avLst/>
          </a:prstGeom>
        </p:spPr>
        <p:txBody>
          <a:bodyPr/>
          <a:lstStyle>
            <a:lvl1pPr marL="0" indent="0">
              <a:buNone/>
              <a:defRPr sz="2800">
                <a:solidFill>
                  <a:schemeClr val="bg1"/>
                </a:solidFill>
                <a:latin typeface="Segoe UI Semilight" panose="020B0402040204020203" pitchFamily="34" charset="0"/>
                <a:cs typeface="Segoe UI Semilight" panose="020B04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Subheading</a:t>
            </a:r>
          </a:p>
        </p:txBody>
      </p:sp>
      <p:sp>
        <p:nvSpPr>
          <p:cNvPr id="8" name="Picture Placeholder 5">
            <a:extLst>
              <a:ext uri="{FF2B5EF4-FFF2-40B4-BE49-F238E27FC236}">
                <a16:creationId xmlns:a16="http://schemas.microsoft.com/office/drawing/2014/main" id="{9A575FD8-C159-4F9A-9E56-34272467FF21}"/>
              </a:ext>
            </a:extLst>
          </p:cNvPr>
          <p:cNvSpPr>
            <a:spLocks noGrp="1"/>
          </p:cNvSpPr>
          <p:nvPr>
            <p:ph type="pic" sz="quarter" idx="11" hasCustomPrompt="1"/>
          </p:nvPr>
        </p:nvSpPr>
        <p:spPr>
          <a:xfrm>
            <a:off x="503129" y="979446"/>
            <a:ext cx="2194560" cy="2194560"/>
          </a:xfrm>
          <a:prstGeom prst="rect">
            <a:avLst/>
          </a:prstGeom>
          <a:noFill/>
        </p:spPr>
        <p:txBody>
          <a:bodyPr anchor="ctr"/>
          <a:lstStyle>
            <a:lvl1pPr marL="0" indent="0" algn="ctr">
              <a:buNone/>
              <a:defRPr sz="1400">
                <a:highlight>
                  <a:srgbClr val="FFFF00"/>
                </a:highlight>
              </a:defRPr>
            </a:lvl1pPr>
          </a:lstStyle>
          <a:p>
            <a:r>
              <a:rPr lang="en-US"/>
              <a:t>Client logo</a:t>
            </a:r>
          </a:p>
        </p:txBody>
      </p:sp>
      <p:pic>
        <p:nvPicPr>
          <p:cNvPr id="14" name="Picture 13" descr="A picture containing text, clipart&#10;&#10;Description automatically generated">
            <a:extLst>
              <a:ext uri="{FF2B5EF4-FFF2-40B4-BE49-F238E27FC236}">
                <a16:creationId xmlns:a16="http://schemas.microsoft.com/office/drawing/2014/main" id="{9E07308A-B32E-4E2D-B9B6-46B91754B4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9230" y="5917691"/>
            <a:ext cx="963170" cy="509017"/>
          </a:xfrm>
          <a:prstGeom prst="rect">
            <a:avLst/>
          </a:prstGeom>
        </p:spPr>
      </p:pic>
      <p:sp>
        <p:nvSpPr>
          <p:cNvPr id="5" name="Text Placeholder 4">
            <a:extLst>
              <a:ext uri="{FF2B5EF4-FFF2-40B4-BE49-F238E27FC236}">
                <a16:creationId xmlns:a16="http://schemas.microsoft.com/office/drawing/2014/main" id="{883FB7E5-357F-4ADF-BA28-A2DDAC837105}"/>
              </a:ext>
            </a:extLst>
          </p:cNvPr>
          <p:cNvSpPr>
            <a:spLocks noGrp="1"/>
          </p:cNvSpPr>
          <p:nvPr>
            <p:ph type="body" sz="quarter" idx="18" hasCustomPrompt="1"/>
          </p:nvPr>
        </p:nvSpPr>
        <p:spPr>
          <a:xfrm>
            <a:off x="2857500" y="4233863"/>
            <a:ext cx="1981200" cy="138112"/>
          </a:xfrm>
          <a:prstGeom prst="rect">
            <a:avLst/>
          </a:prstGeom>
        </p:spPr>
        <p:txBody>
          <a:bodyPr/>
          <a:lstStyle>
            <a:lvl1pPr marL="0" indent="0">
              <a:lnSpc>
                <a:spcPts val="1000"/>
              </a:lnSpc>
              <a:spcBef>
                <a:spcPts val="0"/>
              </a:spcBef>
              <a:spcAft>
                <a:spcPts val="400"/>
              </a:spcAft>
              <a:buNone/>
              <a:defRPr sz="1200">
                <a:solidFill>
                  <a:schemeClr val="bg1"/>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39" name="Text Placeholder 9">
            <a:extLst>
              <a:ext uri="{FF2B5EF4-FFF2-40B4-BE49-F238E27FC236}">
                <a16:creationId xmlns:a16="http://schemas.microsoft.com/office/drawing/2014/main" id="{019B415C-2DA6-49E5-AA0F-B14CF565AC24}"/>
              </a:ext>
            </a:extLst>
          </p:cNvPr>
          <p:cNvSpPr>
            <a:spLocks noGrp="1"/>
          </p:cNvSpPr>
          <p:nvPr>
            <p:ph type="body" sz="quarter" idx="19" hasCustomPrompt="1"/>
          </p:nvPr>
        </p:nvSpPr>
        <p:spPr>
          <a:xfrm>
            <a:off x="2857500" y="4913181"/>
            <a:ext cx="1981200" cy="165545"/>
          </a:xfrm>
          <a:prstGeom prst="rect">
            <a:avLst/>
          </a:prstGeom>
        </p:spPr>
        <p:txBody>
          <a:bodyPr/>
          <a:lstStyle>
            <a:lvl1pPr marL="0" indent="0">
              <a:lnSpc>
                <a:spcPts val="1000"/>
              </a:lnSpc>
              <a:spcBef>
                <a:spcPts val="1000"/>
              </a:spcBef>
              <a:buNone/>
              <a:defRPr lang="en-US" sz="800" b="0" i="1" kern="120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40" name="Text Placeholder 4">
            <a:extLst>
              <a:ext uri="{FF2B5EF4-FFF2-40B4-BE49-F238E27FC236}">
                <a16:creationId xmlns:a16="http://schemas.microsoft.com/office/drawing/2014/main" id="{DD507121-5305-4D6E-BE99-ED03043FEE2C}"/>
              </a:ext>
            </a:extLst>
          </p:cNvPr>
          <p:cNvSpPr>
            <a:spLocks noGrp="1"/>
          </p:cNvSpPr>
          <p:nvPr>
            <p:ph type="body" sz="quarter" idx="20" hasCustomPrompt="1"/>
          </p:nvPr>
        </p:nvSpPr>
        <p:spPr>
          <a:xfrm>
            <a:off x="2857500" y="4734866"/>
            <a:ext cx="1981200" cy="138112"/>
          </a:xfrm>
          <a:prstGeom prst="rect">
            <a:avLst/>
          </a:prstGeom>
        </p:spPr>
        <p:txBody>
          <a:bodyPr/>
          <a:lstStyle>
            <a:lvl1pPr marL="0" indent="0">
              <a:lnSpc>
                <a:spcPts val="1000"/>
              </a:lnSpc>
              <a:spcBef>
                <a:spcPts val="0"/>
              </a:spcBef>
              <a:spcAft>
                <a:spcPts val="400"/>
              </a:spcAft>
              <a:buNone/>
              <a:defRPr sz="1200">
                <a:solidFill>
                  <a:schemeClr val="bg1"/>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41" name="Text Placeholder 9">
            <a:extLst>
              <a:ext uri="{FF2B5EF4-FFF2-40B4-BE49-F238E27FC236}">
                <a16:creationId xmlns:a16="http://schemas.microsoft.com/office/drawing/2014/main" id="{998AF55B-02BD-44F2-989E-F6B9C1620A4A}"/>
              </a:ext>
            </a:extLst>
          </p:cNvPr>
          <p:cNvSpPr>
            <a:spLocks noGrp="1"/>
          </p:cNvSpPr>
          <p:nvPr>
            <p:ph type="body" sz="quarter" idx="21" hasCustomPrompt="1"/>
          </p:nvPr>
        </p:nvSpPr>
        <p:spPr>
          <a:xfrm>
            <a:off x="2857500" y="5411793"/>
            <a:ext cx="1981200" cy="165545"/>
          </a:xfrm>
          <a:prstGeom prst="rect">
            <a:avLst/>
          </a:prstGeom>
        </p:spPr>
        <p:txBody>
          <a:bodyPr/>
          <a:lstStyle>
            <a:lvl1pPr marL="0" indent="0">
              <a:lnSpc>
                <a:spcPts val="1000"/>
              </a:lnSpc>
              <a:spcBef>
                <a:spcPts val="1000"/>
              </a:spcBef>
              <a:buNone/>
              <a:defRPr lang="en-US" sz="800" b="0" i="1" kern="120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42" name="Text Placeholder 4">
            <a:extLst>
              <a:ext uri="{FF2B5EF4-FFF2-40B4-BE49-F238E27FC236}">
                <a16:creationId xmlns:a16="http://schemas.microsoft.com/office/drawing/2014/main" id="{BA2F20AB-27BB-4887-9465-E041D1629B8C}"/>
              </a:ext>
            </a:extLst>
          </p:cNvPr>
          <p:cNvSpPr>
            <a:spLocks noGrp="1"/>
          </p:cNvSpPr>
          <p:nvPr>
            <p:ph type="body" sz="quarter" idx="22" hasCustomPrompt="1"/>
          </p:nvPr>
        </p:nvSpPr>
        <p:spPr>
          <a:xfrm>
            <a:off x="2857500" y="5233478"/>
            <a:ext cx="1981200" cy="138112"/>
          </a:xfrm>
          <a:prstGeom prst="rect">
            <a:avLst/>
          </a:prstGeom>
        </p:spPr>
        <p:txBody>
          <a:bodyPr/>
          <a:lstStyle>
            <a:lvl1pPr marL="0" indent="0">
              <a:lnSpc>
                <a:spcPts val="1000"/>
              </a:lnSpc>
              <a:spcBef>
                <a:spcPts val="0"/>
              </a:spcBef>
              <a:spcAft>
                <a:spcPts val="400"/>
              </a:spcAft>
              <a:buNone/>
              <a:defRPr sz="1200">
                <a:solidFill>
                  <a:schemeClr val="bg1"/>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43" name="Text Placeholder 9">
            <a:extLst>
              <a:ext uri="{FF2B5EF4-FFF2-40B4-BE49-F238E27FC236}">
                <a16:creationId xmlns:a16="http://schemas.microsoft.com/office/drawing/2014/main" id="{D8710563-4A88-48A9-9C23-5D975B943E3C}"/>
              </a:ext>
            </a:extLst>
          </p:cNvPr>
          <p:cNvSpPr>
            <a:spLocks noGrp="1"/>
          </p:cNvSpPr>
          <p:nvPr>
            <p:ph type="body" sz="quarter" idx="23" hasCustomPrompt="1"/>
          </p:nvPr>
        </p:nvSpPr>
        <p:spPr>
          <a:xfrm>
            <a:off x="2857500" y="5893315"/>
            <a:ext cx="1981200" cy="165545"/>
          </a:xfrm>
          <a:prstGeom prst="rect">
            <a:avLst/>
          </a:prstGeom>
        </p:spPr>
        <p:txBody>
          <a:bodyPr/>
          <a:lstStyle>
            <a:lvl1pPr marL="0" indent="0">
              <a:lnSpc>
                <a:spcPts val="1000"/>
              </a:lnSpc>
              <a:spcBef>
                <a:spcPts val="1000"/>
              </a:spcBef>
              <a:buNone/>
              <a:defRPr lang="en-US" sz="800" b="0" i="1" kern="120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44" name="Text Placeholder 4">
            <a:extLst>
              <a:ext uri="{FF2B5EF4-FFF2-40B4-BE49-F238E27FC236}">
                <a16:creationId xmlns:a16="http://schemas.microsoft.com/office/drawing/2014/main" id="{56CD1B2E-C951-49C3-A7C4-6673369B5805}"/>
              </a:ext>
            </a:extLst>
          </p:cNvPr>
          <p:cNvSpPr>
            <a:spLocks noGrp="1"/>
          </p:cNvSpPr>
          <p:nvPr>
            <p:ph type="body" sz="quarter" idx="24" hasCustomPrompt="1"/>
          </p:nvPr>
        </p:nvSpPr>
        <p:spPr>
          <a:xfrm>
            <a:off x="2857500" y="5715000"/>
            <a:ext cx="1981200" cy="138112"/>
          </a:xfrm>
          <a:prstGeom prst="rect">
            <a:avLst/>
          </a:prstGeom>
        </p:spPr>
        <p:txBody>
          <a:bodyPr/>
          <a:lstStyle>
            <a:lvl1pPr marL="0" indent="0">
              <a:lnSpc>
                <a:spcPts val="1000"/>
              </a:lnSpc>
              <a:spcBef>
                <a:spcPts val="0"/>
              </a:spcBef>
              <a:spcAft>
                <a:spcPts val="400"/>
              </a:spcAft>
              <a:buNone/>
              <a:defRPr sz="1200">
                <a:solidFill>
                  <a:schemeClr val="bg1"/>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54" name="Text Placeholder 9">
            <a:extLst>
              <a:ext uri="{FF2B5EF4-FFF2-40B4-BE49-F238E27FC236}">
                <a16:creationId xmlns:a16="http://schemas.microsoft.com/office/drawing/2014/main" id="{A0940F0C-6A06-4D11-890D-A8F1C2E64111}"/>
              </a:ext>
            </a:extLst>
          </p:cNvPr>
          <p:cNvSpPr>
            <a:spLocks noGrp="1"/>
          </p:cNvSpPr>
          <p:nvPr>
            <p:ph type="body" sz="quarter" idx="25" hasCustomPrompt="1"/>
          </p:nvPr>
        </p:nvSpPr>
        <p:spPr>
          <a:xfrm>
            <a:off x="5003800" y="4412178"/>
            <a:ext cx="1981200" cy="165545"/>
          </a:xfrm>
          <a:prstGeom prst="rect">
            <a:avLst/>
          </a:prstGeom>
        </p:spPr>
        <p:txBody>
          <a:bodyPr/>
          <a:lstStyle>
            <a:lvl1pPr marL="0" indent="0">
              <a:lnSpc>
                <a:spcPts val="1000"/>
              </a:lnSpc>
              <a:spcBef>
                <a:spcPts val="1000"/>
              </a:spcBef>
              <a:buNone/>
              <a:defRPr lang="en-US" sz="800" b="0" i="1" kern="120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55" name="Text Placeholder 4">
            <a:extLst>
              <a:ext uri="{FF2B5EF4-FFF2-40B4-BE49-F238E27FC236}">
                <a16:creationId xmlns:a16="http://schemas.microsoft.com/office/drawing/2014/main" id="{DA351C38-B20F-4F0D-89EB-AF4D2066CE33}"/>
              </a:ext>
            </a:extLst>
          </p:cNvPr>
          <p:cNvSpPr>
            <a:spLocks noGrp="1"/>
          </p:cNvSpPr>
          <p:nvPr>
            <p:ph type="body" sz="quarter" idx="26" hasCustomPrompt="1"/>
          </p:nvPr>
        </p:nvSpPr>
        <p:spPr>
          <a:xfrm>
            <a:off x="5003800" y="4233863"/>
            <a:ext cx="1981200" cy="138112"/>
          </a:xfrm>
          <a:prstGeom prst="rect">
            <a:avLst/>
          </a:prstGeom>
        </p:spPr>
        <p:txBody>
          <a:bodyPr/>
          <a:lstStyle>
            <a:lvl1pPr marL="0" indent="0">
              <a:lnSpc>
                <a:spcPts val="1000"/>
              </a:lnSpc>
              <a:spcBef>
                <a:spcPts val="0"/>
              </a:spcBef>
              <a:spcAft>
                <a:spcPts val="400"/>
              </a:spcAft>
              <a:buNone/>
              <a:defRPr sz="1200">
                <a:solidFill>
                  <a:schemeClr val="bg1"/>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56" name="Text Placeholder 9">
            <a:extLst>
              <a:ext uri="{FF2B5EF4-FFF2-40B4-BE49-F238E27FC236}">
                <a16:creationId xmlns:a16="http://schemas.microsoft.com/office/drawing/2014/main" id="{893D7B44-15E3-49C3-958E-6E0117F45285}"/>
              </a:ext>
            </a:extLst>
          </p:cNvPr>
          <p:cNvSpPr>
            <a:spLocks noGrp="1"/>
          </p:cNvSpPr>
          <p:nvPr>
            <p:ph type="body" sz="quarter" idx="27" hasCustomPrompt="1"/>
          </p:nvPr>
        </p:nvSpPr>
        <p:spPr>
          <a:xfrm>
            <a:off x="5003800" y="4913181"/>
            <a:ext cx="1981200" cy="165545"/>
          </a:xfrm>
          <a:prstGeom prst="rect">
            <a:avLst/>
          </a:prstGeom>
        </p:spPr>
        <p:txBody>
          <a:bodyPr/>
          <a:lstStyle>
            <a:lvl1pPr marL="0" indent="0">
              <a:lnSpc>
                <a:spcPts val="1000"/>
              </a:lnSpc>
              <a:spcBef>
                <a:spcPts val="1000"/>
              </a:spcBef>
              <a:buNone/>
              <a:defRPr lang="en-US" sz="800" b="0" i="1" kern="120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57" name="Text Placeholder 4">
            <a:extLst>
              <a:ext uri="{FF2B5EF4-FFF2-40B4-BE49-F238E27FC236}">
                <a16:creationId xmlns:a16="http://schemas.microsoft.com/office/drawing/2014/main" id="{408459FC-5664-45D2-9A13-4FFA4C51A953}"/>
              </a:ext>
            </a:extLst>
          </p:cNvPr>
          <p:cNvSpPr>
            <a:spLocks noGrp="1"/>
          </p:cNvSpPr>
          <p:nvPr>
            <p:ph type="body" sz="quarter" idx="28" hasCustomPrompt="1"/>
          </p:nvPr>
        </p:nvSpPr>
        <p:spPr>
          <a:xfrm>
            <a:off x="5003800" y="4734866"/>
            <a:ext cx="1981200" cy="138112"/>
          </a:xfrm>
          <a:prstGeom prst="rect">
            <a:avLst/>
          </a:prstGeom>
        </p:spPr>
        <p:txBody>
          <a:bodyPr/>
          <a:lstStyle>
            <a:lvl1pPr marL="0" indent="0">
              <a:lnSpc>
                <a:spcPts val="1000"/>
              </a:lnSpc>
              <a:spcBef>
                <a:spcPts val="0"/>
              </a:spcBef>
              <a:spcAft>
                <a:spcPts val="400"/>
              </a:spcAft>
              <a:buNone/>
              <a:defRPr sz="1200">
                <a:solidFill>
                  <a:schemeClr val="bg1"/>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58" name="Text Placeholder 9">
            <a:extLst>
              <a:ext uri="{FF2B5EF4-FFF2-40B4-BE49-F238E27FC236}">
                <a16:creationId xmlns:a16="http://schemas.microsoft.com/office/drawing/2014/main" id="{31F57023-06B6-4920-B798-574350A0AF9C}"/>
              </a:ext>
            </a:extLst>
          </p:cNvPr>
          <p:cNvSpPr>
            <a:spLocks noGrp="1"/>
          </p:cNvSpPr>
          <p:nvPr>
            <p:ph type="body" sz="quarter" idx="29" hasCustomPrompt="1"/>
          </p:nvPr>
        </p:nvSpPr>
        <p:spPr>
          <a:xfrm>
            <a:off x="5003800" y="5411793"/>
            <a:ext cx="1981200" cy="165545"/>
          </a:xfrm>
          <a:prstGeom prst="rect">
            <a:avLst/>
          </a:prstGeom>
        </p:spPr>
        <p:txBody>
          <a:bodyPr/>
          <a:lstStyle>
            <a:lvl1pPr marL="0" indent="0">
              <a:lnSpc>
                <a:spcPts val="1000"/>
              </a:lnSpc>
              <a:spcBef>
                <a:spcPts val="1000"/>
              </a:spcBef>
              <a:buNone/>
              <a:defRPr lang="en-US" sz="800" b="0" i="1" kern="120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59" name="Text Placeholder 4">
            <a:extLst>
              <a:ext uri="{FF2B5EF4-FFF2-40B4-BE49-F238E27FC236}">
                <a16:creationId xmlns:a16="http://schemas.microsoft.com/office/drawing/2014/main" id="{994B8A96-5A3E-47FE-AB13-81FFD75E186F}"/>
              </a:ext>
            </a:extLst>
          </p:cNvPr>
          <p:cNvSpPr>
            <a:spLocks noGrp="1"/>
          </p:cNvSpPr>
          <p:nvPr>
            <p:ph type="body" sz="quarter" idx="30" hasCustomPrompt="1"/>
          </p:nvPr>
        </p:nvSpPr>
        <p:spPr>
          <a:xfrm>
            <a:off x="5003800" y="5233478"/>
            <a:ext cx="1981200" cy="138112"/>
          </a:xfrm>
          <a:prstGeom prst="rect">
            <a:avLst/>
          </a:prstGeom>
        </p:spPr>
        <p:txBody>
          <a:bodyPr/>
          <a:lstStyle>
            <a:lvl1pPr marL="0" indent="0">
              <a:lnSpc>
                <a:spcPts val="1000"/>
              </a:lnSpc>
              <a:spcBef>
                <a:spcPts val="0"/>
              </a:spcBef>
              <a:spcAft>
                <a:spcPts val="400"/>
              </a:spcAft>
              <a:buNone/>
              <a:defRPr sz="1200">
                <a:solidFill>
                  <a:schemeClr val="bg1"/>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60" name="Text Placeholder 9">
            <a:extLst>
              <a:ext uri="{FF2B5EF4-FFF2-40B4-BE49-F238E27FC236}">
                <a16:creationId xmlns:a16="http://schemas.microsoft.com/office/drawing/2014/main" id="{FA61EC0F-CF05-4533-BA7D-BFE13A608857}"/>
              </a:ext>
            </a:extLst>
          </p:cNvPr>
          <p:cNvSpPr>
            <a:spLocks noGrp="1"/>
          </p:cNvSpPr>
          <p:nvPr>
            <p:ph type="body" sz="quarter" idx="31" hasCustomPrompt="1"/>
          </p:nvPr>
        </p:nvSpPr>
        <p:spPr>
          <a:xfrm>
            <a:off x="5003800" y="5893315"/>
            <a:ext cx="1981200" cy="165545"/>
          </a:xfrm>
          <a:prstGeom prst="rect">
            <a:avLst/>
          </a:prstGeom>
        </p:spPr>
        <p:txBody>
          <a:bodyPr/>
          <a:lstStyle>
            <a:lvl1pPr marL="0" indent="0">
              <a:lnSpc>
                <a:spcPts val="1000"/>
              </a:lnSpc>
              <a:spcBef>
                <a:spcPts val="1000"/>
              </a:spcBef>
              <a:buNone/>
              <a:defRPr lang="en-US" sz="800" b="0" i="1" kern="120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61" name="Text Placeholder 4">
            <a:extLst>
              <a:ext uri="{FF2B5EF4-FFF2-40B4-BE49-F238E27FC236}">
                <a16:creationId xmlns:a16="http://schemas.microsoft.com/office/drawing/2014/main" id="{D5AE88AC-2ED5-41BF-8987-1E3EF6FE435E}"/>
              </a:ext>
            </a:extLst>
          </p:cNvPr>
          <p:cNvSpPr>
            <a:spLocks noGrp="1"/>
          </p:cNvSpPr>
          <p:nvPr>
            <p:ph type="body" sz="quarter" idx="32" hasCustomPrompt="1"/>
          </p:nvPr>
        </p:nvSpPr>
        <p:spPr>
          <a:xfrm>
            <a:off x="5003800" y="5715000"/>
            <a:ext cx="1981200" cy="138112"/>
          </a:xfrm>
          <a:prstGeom prst="rect">
            <a:avLst/>
          </a:prstGeom>
        </p:spPr>
        <p:txBody>
          <a:bodyPr/>
          <a:lstStyle>
            <a:lvl1pPr marL="0" indent="0">
              <a:lnSpc>
                <a:spcPts val="1000"/>
              </a:lnSpc>
              <a:spcBef>
                <a:spcPts val="0"/>
              </a:spcBef>
              <a:spcAft>
                <a:spcPts val="400"/>
              </a:spcAft>
              <a:buNone/>
              <a:defRPr sz="1200">
                <a:solidFill>
                  <a:schemeClr val="bg1"/>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Tree>
    <p:extLst>
      <p:ext uri="{BB962C8B-B14F-4D97-AF65-F5344CB8AC3E}">
        <p14:creationId xmlns:p14="http://schemas.microsoft.com/office/powerpoint/2010/main" val="2571353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eting Agenda">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615799" y="1343373"/>
            <a:ext cx="3118001" cy="383827"/>
          </a:xfrm>
          <a:prstGeom prst="rect">
            <a:avLst/>
          </a:prstGeom>
        </p:spPr>
        <p:txBody>
          <a:bodyPr/>
          <a:lstStyle>
            <a:lvl1pPr marL="0" indent="0">
              <a:lnSpc>
                <a:spcPts val="2400"/>
              </a:lnSpc>
              <a:buClr>
                <a:srgbClr val="15346E"/>
              </a:buClr>
              <a:buFont typeface="Arial" panose="020B0604020202020204" pitchFamily="34" charset="0"/>
              <a:buNone/>
              <a:defRPr sz="1200" cap="all" baseline="0">
                <a:solidFill>
                  <a:schemeClr val="accent1"/>
                </a:solidFill>
                <a:latin typeface="Segoe UI Bold" panose="020B0802040204020203" pitchFamily="34" charset="0"/>
                <a:cs typeface="Segoe UI Bold" panose="020B0802040204020203" pitchFamily="34" charset="0"/>
              </a:defRPr>
            </a:lvl1pPr>
            <a:lvl2pPr marL="365760" indent="-182880">
              <a:lnSpc>
                <a:spcPts val="2000"/>
              </a:lnSpc>
              <a:spcBef>
                <a:spcPts val="600"/>
              </a:spcBef>
              <a:buClr>
                <a:srgbClr val="15346E"/>
              </a:buClr>
              <a:buSzPct val="120000"/>
              <a:buFont typeface="Segoe UI Semilight" panose="020B0402040204020203" pitchFamily="34" charset="0"/>
              <a:buChar char="◦"/>
              <a:defRPr sz="1600">
                <a:solidFill>
                  <a:srgbClr val="15346E"/>
                </a:solidFill>
                <a:latin typeface="Segoe UI Semilight" panose="020B0402040204020203" pitchFamily="34" charset="0"/>
                <a:cs typeface="Segoe UI Semilight" panose="020B0402040204020203" pitchFamily="34" charset="0"/>
              </a:defRPr>
            </a:lvl2pPr>
            <a:lvl3pPr marL="502920" indent="-137160">
              <a:spcBef>
                <a:spcPts val="600"/>
              </a:spcBef>
              <a:buClr>
                <a:srgbClr val="15346E"/>
              </a:buClr>
              <a:buSzPct val="80000"/>
              <a:buFont typeface="Wingdings" panose="05000000000000000000" pitchFamily="2" charset="2"/>
              <a:buChar char="§"/>
              <a:defRPr sz="1200">
                <a:solidFill>
                  <a:srgbClr val="15346E"/>
                </a:solidFill>
                <a:latin typeface="Segoe UI Semilight" panose="020B0402040204020203" pitchFamily="34" charset="0"/>
                <a:cs typeface="Segoe UI Semilight" panose="020B0402040204020203" pitchFamily="34" charset="0"/>
              </a:defRPr>
            </a:lvl3pPr>
          </a:lstStyle>
          <a:p>
            <a:pPr lvl="0"/>
            <a:r>
              <a:rPr lang="en-US"/>
              <a:t>1. Title</a:t>
            </a:r>
          </a:p>
        </p:txBody>
      </p:sp>
      <p:sp>
        <p:nvSpPr>
          <p:cNvPr id="5" name="Text Placeholder 4">
            <a:extLst>
              <a:ext uri="{FF2B5EF4-FFF2-40B4-BE49-F238E27FC236}">
                <a16:creationId xmlns:a16="http://schemas.microsoft.com/office/drawing/2014/main" id="{037B4922-3EFC-4419-9677-DBF3736AA9E1}"/>
              </a:ext>
            </a:extLst>
          </p:cNvPr>
          <p:cNvSpPr>
            <a:spLocks noGrp="1"/>
          </p:cNvSpPr>
          <p:nvPr>
            <p:ph type="body" sz="quarter" idx="13" hasCustomPrompt="1"/>
          </p:nvPr>
        </p:nvSpPr>
        <p:spPr>
          <a:xfrm>
            <a:off x="609600" y="1828800"/>
            <a:ext cx="3124200" cy="1543050"/>
          </a:xfrm>
          <a:prstGeom prst="rect">
            <a:avLst/>
          </a:prstGeom>
        </p:spPr>
        <p:txBody>
          <a:bodyPr/>
          <a:lstStyle>
            <a:lvl1pPr marL="0" indent="0">
              <a:buNone/>
              <a:defRPr sz="2400" baseline="0">
                <a:solidFill>
                  <a:schemeClr val="tx1">
                    <a:lumMod val="85000"/>
                    <a:lumOff val="15000"/>
                  </a:schemeClr>
                </a:solidFill>
                <a:latin typeface="Segoe UI Semilight" panose="020B0402040204020203" pitchFamily="34" charset="0"/>
                <a:cs typeface="Segoe UI Semilight" panose="020B0402040204020203" pitchFamily="34" charset="0"/>
              </a:defRPr>
            </a:lvl1pPr>
          </a:lstStyle>
          <a:p>
            <a:pPr lvl="0"/>
            <a:r>
              <a:rPr lang="en-US" sz="2400" baseline="0">
                <a:solidFill>
                  <a:srgbClr val="15346E"/>
                </a:solidFill>
                <a:latin typeface="Segoe UI Semilight" panose="020B0402040204020203" pitchFamily="34" charset="0"/>
                <a:cs typeface="Segoe UI Semilight" panose="020B0402040204020203" pitchFamily="34" charset="0"/>
              </a:rPr>
              <a:t>Item 1</a:t>
            </a:r>
          </a:p>
          <a:p>
            <a:pPr lvl="0"/>
            <a:r>
              <a:rPr lang="en-US" sz="2400" baseline="0">
                <a:solidFill>
                  <a:srgbClr val="15346E"/>
                </a:solidFill>
                <a:latin typeface="Segoe UI Semilight" panose="020B0402040204020203" pitchFamily="34" charset="0"/>
                <a:cs typeface="Segoe UI Semilight" panose="020B0402040204020203" pitchFamily="34" charset="0"/>
              </a:rPr>
              <a:t>Item 2</a:t>
            </a:r>
          </a:p>
          <a:p>
            <a:pPr lvl="0"/>
            <a:r>
              <a:rPr lang="en-US" sz="2400" baseline="0">
                <a:solidFill>
                  <a:srgbClr val="15346E"/>
                </a:solidFill>
                <a:latin typeface="Segoe UI Semilight" panose="020B0402040204020203" pitchFamily="34" charset="0"/>
                <a:cs typeface="Segoe UI Semilight" panose="020B0402040204020203" pitchFamily="34" charset="0"/>
              </a:rPr>
              <a:t>Item 3</a:t>
            </a:r>
            <a:endParaRPr lang="en-US"/>
          </a:p>
        </p:txBody>
      </p:sp>
      <p:sp>
        <p:nvSpPr>
          <p:cNvPr id="11" name="Content Placeholder 3">
            <a:extLst>
              <a:ext uri="{FF2B5EF4-FFF2-40B4-BE49-F238E27FC236}">
                <a16:creationId xmlns:a16="http://schemas.microsoft.com/office/drawing/2014/main" id="{33FBF0BB-BE3B-4943-9AF4-BFA9458CECAC}"/>
              </a:ext>
            </a:extLst>
          </p:cNvPr>
          <p:cNvSpPr>
            <a:spLocks noGrp="1"/>
          </p:cNvSpPr>
          <p:nvPr>
            <p:ph sz="quarter" idx="14" hasCustomPrompt="1"/>
          </p:nvPr>
        </p:nvSpPr>
        <p:spPr>
          <a:xfrm>
            <a:off x="4006699" y="1343373"/>
            <a:ext cx="3079977" cy="383827"/>
          </a:xfrm>
          <a:prstGeom prst="rect">
            <a:avLst/>
          </a:prstGeom>
        </p:spPr>
        <p:txBody>
          <a:bodyPr/>
          <a:lstStyle>
            <a:lvl1pPr marL="0" indent="0">
              <a:lnSpc>
                <a:spcPts val="2400"/>
              </a:lnSpc>
              <a:buClr>
                <a:srgbClr val="15346E"/>
              </a:buClr>
              <a:buFont typeface="Arial" panose="020B0604020202020204" pitchFamily="34" charset="0"/>
              <a:buNone/>
              <a:defRPr sz="1200" cap="all" baseline="0">
                <a:solidFill>
                  <a:schemeClr val="accent1"/>
                </a:solidFill>
                <a:latin typeface="Segoe UI Bold" panose="020B0802040204020203" pitchFamily="34" charset="0"/>
                <a:cs typeface="Segoe UI Bold" panose="020B0802040204020203" pitchFamily="34" charset="0"/>
              </a:defRPr>
            </a:lvl1pPr>
            <a:lvl2pPr marL="365760" indent="-182880">
              <a:lnSpc>
                <a:spcPts val="2000"/>
              </a:lnSpc>
              <a:spcBef>
                <a:spcPts val="600"/>
              </a:spcBef>
              <a:buClr>
                <a:srgbClr val="15346E"/>
              </a:buClr>
              <a:buSzPct val="120000"/>
              <a:buFont typeface="Segoe UI Semilight" panose="020B0402040204020203" pitchFamily="34" charset="0"/>
              <a:buChar char="◦"/>
              <a:defRPr sz="1600">
                <a:solidFill>
                  <a:srgbClr val="15346E"/>
                </a:solidFill>
                <a:latin typeface="Segoe UI Semilight" panose="020B0402040204020203" pitchFamily="34" charset="0"/>
                <a:cs typeface="Segoe UI Semilight" panose="020B0402040204020203" pitchFamily="34" charset="0"/>
              </a:defRPr>
            </a:lvl2pPr>
            <a:lvl3pPr marL="502920" indent="-137160">
              <a:spcBef>
                <a:spcPts val="600"/>
              </a:spcBef>
              <a:buClr>
                <a:srgbClr val="15346E"/>
              </a:buClr>
              <a:buSzPct val="80000"/>
              <a:buFont typeface="Wingdings" panose="05000000000000000000" pitchFamily="2" charset="2"/>
              <a:buChar char="§"/>
              <a:defRPr sz="1200">
                <a:solidFill>
                  <a:srgbClr val="15346E"/>
                </a:solidFill>
                <a:latin typeface="Segoe UI Semilight" panose="020B0402040204020203" pitchFamily="34" charset="0"/>
                <a:cs typeface="Segoe UI Semilight" panose="020B0402040204020203" pitchFamily="34" charset="0"/>
              </a:defRPr>
            </a:lvl3pPr>
          </a:lstStyle>
          <a:p>
            <a:pPr lvl="0"/>
            <a:r>
              <a:rPr lang="en-US"/>
              <a:t>2. Title</a:t>
            </a:r>
          </a:p>
        </p:txBody>
      </p:sp>
      <p:sp>
        <p:nvSpPr>
          <p:cNvPr id="12" name="Text Placeholder 4">
            <a:extLst>
              <a:ext uri="{FF2B5EF4-FFF2-40B4-BE49-F238E27FC236}">
                <a16:creationId xmlns:a16="http://schemas.microsoft.com/office/drawing/2014/main" id="{1E0F9B7D-075E-4285-96E4-56C8CF0B7F3A}"/>
              </a:ext>
            </a:extLst>
          </p:cNvPr>
          <p:cNvSpPr>
            <a:spLocks noGrp="1"/>
          </p:cNvSpPr>
          <p:nvPr>
            <p:ph type="body" sz="quarter" idx="15" hasCustomPrompt="1"/>
          </p:nvPr>
        </p:nvSpPr>
        <p:spPr>
          <a:xfrm>
            <a:off x="4000500" y="1828800"/>
            <a:ext cx="3086100" cy="1543050"/>
          </a:xfrm>
          <a:prstGeom prst="rect">
            <a:avLst/>
          </a:prstGeom>
        </p:spPr>
        <p:txBody>
          <a:bodyPr/>
          <a:lstStyle>
            <a:lvl1pPr marL="0" indent="0">
              <a:buNone/>
              <a:defRPr sz="2400" baseline="0">
                <a:solidFill>
                  <a:schemeClr val="tx1">
                    <a:lumMod val="85000"/>
                    <a:lumOff val="15000"/>
                  </a:schemeClr>
                </a:solidFill>
                <a:latin typeface="Segoe UI Semilight" panose="020B0402040204020203" pitchFamily="34" charset="0"/>
                <a:cs typeface="Segoe UI Semilight" panose="020B0402040204020203" pitchFamily="34" charset="0"/>
              </a:defRPr>
            </a:lvl1pPr>
          </a:lstStyle>
          <a:p>
            <a:pPr lvl="0"/>
            <a:r>
              <a:rPr lang="en-US" sz="2400" baseline="0">
                <a:solidFill>
                  <a:srgbClr val="15346E"/>
                </a:solidFill>
                <a:latin typeface="Segoe UI Semilight" panose="020B0402040204020203" pitchFamily="34" charset="0"/>
                <a:cs typeface="Segoe UI Semilight" panose="020B0402040204020203" pitchFamily="34" charset="0"/>
              </a:rPr>
              <a:t>Item 1</a:t>
            </a:r>
          </a:p>
          <a:p>
            <a:pPr lvl="0"/>
            <a:r>
              <a:rPr lang="en-US" sz="2400" baseline="0">
                <a:solidFill>
                  <a:srgbClr val="15346E"/>
                </a:solidFill>
                <a:latin typeface="Segoe UI Semilight" panose="020B0402040204020203" pitchFamily="34" charset="0"/>
                <a:cs typeface="Segoe UI Semilight" panose="020B0402040204020203" pitchFamily="34" charset="0"/>
              </a:rPr>
              <a:t>Item 2</a:t>
            </a:r>
          </a:p>
          <a:p>
            <a:pPr lvl="0"/>
            <a:r>
              <a:rPr lang="en-US" sz="2400" baseline="0">
                <a:solidFill>
                  <a:srgbClr val="15346E"/>
                </a:solidFill>
                <a:latin typeface="Segoe UI Semilight" panose="020B0402040204020203" pitchFamily="34" charset="0"/>
                <a:cs typeface="Segoe UI Semilight" panose="020B0402040204020203" pitchFamily="34" charset="0"/>
              </a:rPr>
              <a:t>Item 3</a:t>
            </a:r>
            <a:endParaRPr lang="en-US"/>
          </a:p>
        </p:txBody>
      </p:sp>
      <p:sp>
        <p:nvSpPr>
          <p:cNvPr id="13" name="Content Placeholder 3">
            <a:extLst>
              <a:ext uri="{FF2B5EF4-FFF2-40B4-BE49-F238E27FC236}">
                <a16:creationId xmlns:a16="http://schemas.microsoft.com/office/drawing/2014/main" id="{D89DAA27-3484-433A-BA49-B9565BB87F44}"/>
              </a:ext>
            </a:extLst>
          </p:cNvPr>
          <p:cNvSpPr>
            <a:spLocks noGrp="1"/>
          </p:cNvSpPr>
          <p:nvPr>
            <p:ph sz="quarter" idx="16" hasCustomPrompt="1"/>
          </p:nvPr>
        </p:nvSpPr>
        <p:spPr>
          <a:xfrm>
            <a:off x="7359499" y="1343373"/>
            <a:ext cx="3079977" cy="383827"/>
          </a:xfrm>
          <a:prstGeom prst="rect">
            <a:avLst/>
          </a:prstGeom>
        </p:spPr>
        <p:txBody>
          <a:bodyPr/>
          <a:lstStyle>
            <a:lvl1pPr marL="0" indent="0">
              <a:lnSpc>
                <a:spcPts val="2400"/>
              </a:lnSpc>
              <a:buClr>
                <a:srgbClr val="15346E"/>
              </a:buClr>
              <a:buFont typeface="Arial" panose="020B0604020202020204" pitchFamily="34" charset="0"/>
              <a:buNone/>
              <a:defRPr sz="1200" cap="all" baseline="0">
                <a:solidFill>
                  <a:schemeClr val="accent1"/>
                </a:solidFill>
                <a:latin typeface="Segoe UI Bold" panose="020B0802040204020203" pitchFamily="34" charset="0"/>
                <a:cs typeface="Segoe UI Bold" panose="020B0802040204020203" pitchFamily="34" charset="0"/>
              </a:defRPr>
            </a:lvl1pPr>
            <a:lvl2pPr marL="365760" indent="-182880">
              <a:lnSpc>
                <a:spcPts val="2000"/>
              </a:lnSpc>
              <a:spcBef>
                <a:spcPts val="600"/>
              </a:spcBef>
              <a:buClr>
                <a:srgbClr val="15346E"/>
              </a:buClr>
              <a:buSzPct val="120000"/>
              <a:buFont typeface="Segoe UI Semilight" panose="020B0402040204020203" pitchFamily="34" charset="0"/>
              <a:buChar char="◦"/>
              <a:defRPr sz="1600">
                <a:solidFill>
                  <a:srgbClr val="15346E"/>
                </a:solidFill>
                <a:latin typeface="Segoe UI Semilight" panose="020B0402040204020203" pitchFamily="34" charset="0"/>
                <a:cs typeface="Segoe UI Semilight" panose="020B0402040204020203" pitchFamily="34" charset="0"/>
              </a:defRPr>
            </a:lvl2pPr>
            <a:lvl3pPr marL="502920" indent="-137160">
              <a:spcBef>
                <a:spcPts val="600"/>
              </a:spcBef>
              <a:buClr>
                <a:srgbClr val="15346E"/>
              </a:buClr>
              <a:buSzPct val="80000"/>
              <a:buFont typeface="Wingdings" panose="05000000000000000000" pitchFamily="2" charset="2"/>
              <a:buChar char="§"/>
              <a:defRPr sz="1200">
                <a:solidFill>
                  <a:srgbClr val="15346E"/>
                </a:solidFill>
                <a:latin typeface="Segoe UI Semilight" panose="020B0402040204020203" pitchFamily="34" charset="0"/>
                <a:cs typeface="Segoe UI Semilight" panose="020B0402040204020203" pitchFamily="34" charset="0"/>
              </a:defRPr>
            </a:lvl3pPr>
          </a:lstStyle>
          <a:p>
            <a:pPr lvl="0"/>
            <a:r>
              <a:rPr lang="en-US"/>
              <a:t>3. Title</a:t>
            </a:r>
          </a:p>
        </p:txBody>
      </p:sp>
      <p:sp>
        <p:nvSpPr>
          <p:cNvPr id="14" name="Text Placeholder 4">
            <a:extLst>
              <a:ext uri="{FF2B5EF4-FFF2-40B4-BE49-F238E27FC236}">
                <a16:creationId xmlns:a16="http://schemas.microsoft.com/office/drawing/2014/main" id="{C09DDECE-44B7-4474-98A2-739C38146411}"/>
              </a:ext>
            </a:extLst>
          </p:cNvPr>
          <p:cNvSpPr>
            <a:spLocks noGrp="1"/>
          </p:cNvSpPr>
          <p:nvPr>
            <p:ph type="body" sz="quarter" idx="17" hasCustomPrompt="1"/>
          </p:nvPr>
        </p:nvSpPr>
        <p:spPr>
          <a:xfrm>
            <a:off x="7353300" y="1828800"/>
            <a:ext cx="3086100" cy="1543050"/>
          </a:xfrm>
          <a:prstGeom prst="rect">
            <a:avLst/>
          </a:prstGeom>
        </p:spPr>
        <p:txBody>
          <a:bodyPr/>
          <a:lstStyle>
            <a:lvl1pPr marL="0" indent="0">
              <a:buNone/>
              <a:defRPr sz="2400" baseline="0">
                <a:solidFill>
                  <a:schemeClr val="tx1">
                    <a:lumMod val="85000"/>
                    <a:lumOff val="15000"/>
                  </a:schemeClr>
                </a:solidFill>
                <a:latin typeface="Segoe UI Semilight" panose="020B0402040204020203" pitchFamily="34" charset="0"/>
                <a:cs typeface="Segoe UI Semilight" panose="020B0402040204020203" pitchFamily="34" charset="0"/>
              </a:defRPr>
            </a:lvl1pPr>
          </a:lstStyle>
          <a:p>
            <a:pPr lvl="0"/>
            <a:r>
              <a:rPr lang="en-US" sz="2400" baseline="0">
                <a:solidFill>
                  <a:srgbClr val="15346E"/>
                </a:solidFill>
                <a:latin typeface="Segoe UI Semilight" panose="020B0402040204020203" pitchFamily="34" charset="0"/>
                <a:cs typeface="Segoe UI Semilight" panose="020B0402040204020203" pitchFamily="34" charset="0"/>
              </a:rPr>
              <a:t>Item 1</a:t>
            </a:r>
          </a:p>
          <a:p>
            <a:pPr lvl="0"/>
            <a:r>
              <a:rPr lang="en-US" sz="2400" baseline="0">
                <a:solidFill>
                  <a:srgbClr val="15346E"/>
                </a:solidFill>
                <a:latin typeface="Segoe UI Semilight" panose="020B0402040204020203" pitchFamily="34" charset="0"/>
                <a:cs typeface="Segoe UI Semilight" panose="020B0402040204020203" pitchFamily="34" charset="0"/>
              </a:rPr>
              <a:t>Item 2</a:t>
            </a:r>
          </a:p>
          <a:p>
            <a:pPr lvl="0"/>
            <a:r>
              <a:rPr lang="en-US" sz="2400" baseline="0">
                <a:solidFill>
                  <a:srgbClr val="15346E"/>
                </a:solidFill>
                <a:latin typeface="Segoe UI Semilight" panose="020B0402040204020203" pitchFamily="34" charset="0"/>
                <a:cs typeface="Segoe UI Semilight" panose="020B0402040204020203" pitchFamily="34" charset="0"/>
              </a:rPr>
              <a:t>Item 3</a:t>
            </a:r>
            <a:endParaRPr lang="en-US"/>
          </a:p>
        </p:txBody>
      </p:sp>
      <p:sp>
        <p:nvSpPr>
          <p:cNvPr id="15" name="Content Placeholder 3">
            <a:extLst>
              <a:ext uri="{FF2B5EF4-FFF2-40B4-BE49-F238E27FC236}">
                <a16:creationId xmlns:a16="http://schemas.microsoft.com/office/drawing/2014/main" id="{D34954BE-6F02-4483-98D2-730EEED05D16}"/>
              </a:ext>
            </a:extLst>
          </p:cNvPr>
          <p:cNvSpPr>
            <a:spLocks noGrp="1"/>
          </p:cNvSpPr>
          <p:nvPr>
            <p:ph sz="quarter" idx="18" hasCustomPrompt="1"/>
          </p:nvPr>
        </p:nvSpPr>
        <p:spPr>
          <a:xfrm>
            <a:off x="615799" y="3886200"/>
            <a:ext cx="3118001" cy="383827"/>
          </a:xfrm>
          <a:prstGeom prst="rect">
            <a:avLst/>
          </a:prstGeom>
        </p:spPr>
        <p:txBody>
          <a:bodyPr/>
          <a:lstStyle>
            <a:lvl1pPr marL="0" indent="0">
              <a:lnSpc>
                <a:spcPts val="2400"/>
              </a:lnSpc>
              <a:buClr>
                <a:srgbClr val="15346E"/>
              </a:buClr>
              <a:buFont typeface="Arial" panose="020B0604020202020204" pitchFamily="34" charset="0"/>
              <a:buNone/>
              <a:defRPr sz="1200" cap="all" baseline="0">
                <a:solidFill>
                  <a:schemeClr val="accent1"/>
                </a:solidFill>
                <a:latin typeface="Segoe UI Bold" panose="020B0802040204020203" pitchFamily="34" charset="0"/>
                <a:cs typeface="Segoe UI Bold" panose="020B0802040204020203" pitchFamily="34" charset="0"/>
              </a:defRPr>
            </a:lvl1pPr>
            <a:lvl2pPr marL="365760" indent="-182880">
              <a:lnSpc>
                <a:spcPts val="2000"/>
              </a:lnSpc>
              <a:spcBef>
                <a:spcPts val="600"/>
              </a:spcBef>
              <a:buClr>
                <a:srgbClr val="15346E"/>
              </a:buClr>
              <a:buSzPct val="120000"/>
              <a:buFont typeface="Segoe UI Semilight" panose="020B0402040204020203" pitchFamily="34" charset="0"/>
              <a:buChar char="◦"/>
              <a:defRPr sz="1600">
                <a:solidFill>
                  <a:srgbClr val="15346E"/>
                </a:solidFill>
                <a:latin typeface="Segoe UI Semilight" panose="020B0402040204020203" pitchFamily="34" charset="0"/>
                <a:cs typeface="Segoe UI Semilight" panose="020B0402040204020203" pitchFamily="34" charset="0"/>
              </a:defRPr>
            </a:lvl2pPr>
            <a:lvl3pPr marL="502920" indent="-137160">
              <a:spcBef>
                <a:spcPts val="600"/>
              </a:spcBef>
              <a:buClr>
                <a:srgbClr val="15346E"/>
              </a:buClr>
              <a:buSzPct val="80000"/>
              <a:buFont typeface="Wingdings" panose="05000000000000000000" pitchFamily="2" charset="2"/>
              <a:buChar char="§"/>
              <a:defRPr sz="1200">
                <a:solidFill>
                  <a:srgbClr val="15346E"/>
                </a:solidFill>
                <a:latin typeface="Segoe UI Semilight" panose="020B0402040204020203" pitchFamily="34" charset="0"/>
                <a:cs typeface="Segoe UI Semilight" panose="020B0402040204020203" pitchFamily="34" charset="0"/>
              </a:defRPr>
            </a:lvl3pPr>
          </a:lstStyle>
          <a:p>
            <a:pPr lvl="0"/>
            <a:r>
              <a:rPr lang="en-US"/>
              <a:t>4. Title</a:t>
            </a:r>
          </a:p>
        </p:txBody>
      </p:sp>
      <p:sp>
        <p:nvSpPr>
          <p:cNvPr id="16" name="Text Placeholder 4">
            <a:extLst>
              <a:ext uri="{FF2B5EF4-FFF2-40B4-BE49-F238E27FC236}">
                <a16:creationId xmlns:a16="http://schemas.microsoft.com/office/drawing/2014/main" id="{915D7B53-918E-41F2-9B94-785BCE05D961}"/>
              </a:ext>
            </a:extLst>
          </p:cNvPr>
          <p:cNvSpPr>
            <a:spLocks noGrp="1"/>
          </p:cNvSpPr>
          <p:nvPr>
            <p:ph type="body" sz="quarter" idx="19" hasCustomPrompt="1"/>
          </p:nvPr>
        </p:nvSpPr>
        <p:spPr>
          <a:xfrm>
            <a:off x="609600" y="4371627"/>
            <a:ext cx="3124200" cy="1543050"/>
          </a:xfrm>
          <a:prstGeom prst="rect">
            <a:avLst/>
          </a:prstGeom>
        </p:spPr>
        <p:txBody>
          <a:bodyPr/>
          <a:lstStyle>
            <a:lvl1pPr marL="0" indent="0">
              <a:buNone/>
              <a:defRPr sz="2400" baseline="0">
                <a:solidFill>
                  <a:srgbClr val="15346E"/>
                </a:solidFill>
                <a:latin typeface="Segoe UI Semilight" panose="020B0402040204020203" pitchFamily="34" charset="0"/>
                <a:cs typeface="Segoe UI Semilight" panose="020B0402040204020203" pitchFamily="34" charset="0"/>
              </a:defRPr>
            </a:lvl1pPr>
          </a:lstStyle>
          <a:p>
            <a:pPr lvl="0"/>
            <a:r>
              <a:rPr lang="en-US" sz="2400" baseline="0">
                <a:solidFill>
                  <a:srgbClr val="15346E"/>
                </a:solidFill>
                <a:latin typeface="Segoe UI Semilight" panose="020B0402040204020203" pitchFamily="34" charset="0"/>
                <a:cs typeface="Segoe UI Semilight" panose="020B0402040204020203" pitchFamily="34" charset="0"/>
              </a:rPr>
              <a:t>Item 1</a:t>
            </a:r>
          </a:p>
          <a:p>
            <a:pPr lvl="0"/>
            <a:r>
              <a:rPr lang="en-US" sz="2400" baseline="0">
                <a:solidFill>
                  <a:srgbClr val="15346E"/>
                </a:solidFill>
                <a:latin typeface="Segoe UI Semilight" panose="020B0402040204020203" pitchFamily="34" charset="0"/>
                <a:cs typeface="Segoe UI Semilight" panose="020B0402040204020203" pitchFamily="34" charset="0"/>
              </a:rPr>
              <a:t>Item 2</a:t>
            </a:r>
          </a:p>
          <a:p>
            <a:pPr lvl="0"/>
            <a:r>
              <a:rPr lang="en-US" sz="2400" baseline="0">
                <a:solidFill>
                  <a:srgbClr val="15346E"/>
                </a:solidFill>
                <a:latin typeface="Segoe UI Semilight" panose="020B0402040204020203" pitchFamily="34" charset="0"/>
                <a:cs typeface="Segoe UI Semilight" panose="020B0402040204020203" pitchFamily="34" charset="0"/>
              </a:rPr>
              <a:t>Item 3</a:t>
            </a:r>
            <a:endParaRPr lang="en-US"/>
          </a:p>
        </p:txBody>
      </p:sp>
      <p:sp>
        <p:nvSpPr>
          <p:cNvPr id="17" name="Content Placeholder 3">
            <a:extLst>
              <a:ext uri="{FF2B5EF4-FFF2-40B4-BE49-F238E27FC236}">
                <a16:creationId xmlns:a16="http://schemas.microsoft.com/office/drawing/2014/main" id="{5B3BA57B-D22D-4AD6-B74C-4DFDA1D59662}"/>
              </a:ext>
            </a:extLst>
          </p:cNvPr>
          <p:cNvSpPr>
            <a:spLocks noGrp="1"/>
          </p:cNvSpPr>
          <p:nvPr>
            <p:ph sz="quarter" idx="20" hasCustomPrompt="1"/>
          </p:nvPr>
        </p:nvSpPr>
        <p:spPr>
          <a:xfrm>
            <a:off x="4006699" y="3886200"/>
            <a:ext cx="3079977" cy="383827"/>
          </a:xfrm>
          <a:prstGeom prst="rect">
            <a:avLst/>
          </a:prstGeom>
        </p:spPr>
        <p:txBody>
          <a:bodyPr/>
          <a:lstStyle>
            <a:lvl1pPr marL="0" indent="0">
              <a:lnSpc>
                <a:spcPts val="2400"/>
              </a:lnSpc>
              <a:buClr>
                <a:srgbClr val="15346E"/>
              </a:buClr>
              <a:buFont typeface="Arial" panose="020B0604020202020204" pitchFamily="34" charset="0"/>
              <a:buNone/>
              <a:defRPr sz="1200" cap="all" baseline="0">
                <a:solidFill>
                  <a:schemeClr val="accent1"/>
                </a:solidFill>
                <a:latin typeface="Segoe UI Bold" panose="020B0802040204020203" pitchFamily="34" charset="0"/>
                <a:cs typeface="Segoe UI Bold" panose="020B0802040204020203" pitchFamily="34" charset="0"/>
              </a:defRPr>
            </a:lvl1pPr>
            <a:lvl2pPr marL="365760" indent="-182880">
              <a:lnSpc>
                <a:spcPts val="2000"/>
              </a:lnSpc>
              <a:spcBef>
                <a:spcPts val="600"/>
              </a:spcBef>
              <a:buClr>
                <a:srgbClr val="15346E"/>
              </a:buClr>
              <a:buSzPct val="120000"/>
              <a:buFont typeface="Segoe UI Semilight" panose="020B0402040204020203" pitchFamily="34" charset="0"/>
              <a:buChar char="◦"/>
              <a:defRPr sz="1600">
                <a:solidFill>
                  <a:srgbClr val="15346E"/>
                </a:solidFill>
                <a:latin typeface="Segoe UI Semilight" panose="020B0402040204020203" pitchFamily="34" charset="0"/>
                <a:cs typeface="Segoe UI Semilight" panose="020B0402040204020203" pitchFamily="34" charset="0"/>
              </a:defRPr>
            </a:lvl2pPr>
            <a:lvl3pPr marL="502920" indent="-137160">
              <a:spcBef>
                <a:spcPts val="600"/>
              </a:spcBef>
              <a:buClr>
                <a:srgbClr val="15346E"/>
              </a:buClr>
              <a:buSzPct val="80000"/>
              <a:buFont typeface="Wingdings" panose="05000000000000000000" pitchFamily="2" charset="2"/>
              <a:buChar char="§"/>
              <a:defRPr sz="1200">
                <a:solidFill>
                  <a:srgbClr val="15346E"/>
                </a:solidFill>
                <a:latin typeface="Segoe UI Semilight" panose="020B0402040204020203" pitchFamily="34" charset="0"/>
                <a:cs typeface="Segoe UI Semilight" panose="020B0402040204020203" pitchFamily="34" charset="0"/>
              </a:defRPr>
            </a:lvl3pPr>
          </a:lstStyle>
          <a:p>
            <a:pPr lvl="0"/>
            <a:r>
              <a:rPr lang="en-US"/>
              <a:t>5. Title</a:t>
            </a:r>
          </a:p>
        </p:txBody>
      </p:sp>
      <p:sp>
        <p:nvSpPr>
          <p:cNvPr id="18" name="Text Placeholder 4">
            <a:extLst>
              <a:ext uri="{FF2B5EF4-FFF2-40B4-BE49-F238E27FC236}">
                <a16:creationId xmlns:a16="http://schemas.microsoft.com/office/drawing/2014/main" id="{D2AADDB4-A7DC-443C-BB2A-7E27048657F9}"/>
              </a:ext>
            </a:extLst>
          </p:cNvPr>
          <p:cNvSpPr>
            <a:spLocks noGrp="1"/>
          </p:cNvSpPr>
          <p:nvPr>
            <p:ph type="body" sz="quarter" idx="21" hasCustomPrompt="1"/>
          </p:nvPr>
        </p:nvSpPr>
        <p:spPr>
          <a:xfrm>
            <a:off x="4000500" y="4371627"/>
            <a:ext cx="3086100" cy="1543050"/>
          </a:xfrm>
          <a:prstGeom prst="rect">
            <a:avLst/>
          </a:prstGeom>
        </p:spPr>
        <p:txBody>
          <a:bodyPr/>
          <a:lstStyle>
            <a:lvl1pPr marL="0" indent="0">
              <a:buNone/>
              <a:defRPr sz="2400" baseline="0">
                <a:solidFill>
                  <a:srgbClr val="15346E"/>
                </a:solidFill>
                <a:latin typeface="Segoe UI Semilight" panose="020B0402040204020203" pitchFamily="34" charset="0"/>
                <a:cs typeface="Segoe UI Semilight" panose="020B0402040204020203" pitchFamily="34" charset="0"/>
              </a:defRPr>
            </a:lvl1pPr>
          </a:lstStyle>
          <a:p>
            <a:pPr lvl="0"/>
            <a:r>
              <a:rPr lang="en-US" sz="2400" baseline="0">
                <a:solidFill>
                  <a:srgbClr val="15346E"/>
                </a:solidFill>
                <a:latin typeface="Segoe UI Semilight" panose="020B0402040204020203" pitchFamily="34" charset="0"/>
                <a:cs typeface="Segoe UI Semilight" panose="020B0402040204020203" pitchFamily="34" charset="0"/>
              </a:rPr>
              <a:t>Item 1</a:t>
            </a:r>
          </a:p>
          <a:p>
            <a:pPr lvl="0"/>
            <a:r>
              <a:rPr lang="en-US" sz="2400" baseline="0">
                <a:solidFill>
                  <a:srgbClr val="15346E"/>
                </a:solidFill>
                <a:latin typeface="Segoe UI Semilight" panose="020B0402040204020203" pitchFamily="34" charset="0"/>
                <a:cs typeface="Segoe UI Semilight" panose="020B0402040204020203" pitchFamily="34" charset="0"/>
              </a:rPr>
              <a:t>Item 2</a:t>
            </a:r>
          </a:p>
          <a:p>
            <a:pPr lvl="0"/>
            <a:r>
              <a:rPr lang="en-US" sz="2400" baseline="0">
                <a:solidFill>
                  <a:srgbClr val="15346E"/>
                </a:solidFill>
                <a:latin typeface="Segoe UI Semilight" panose="020B0402040204020203" pitchFamily="34" charset="0"/>
                <a:cs typeface="Segoe UI Semilight" panose="020B0402040204020203" pitchFamily="34" charset="0"/>
              </a:rPr>
              <a:t>Item 3</a:t>
            </a:r>
            <a:endParaRPr lang="en-US"/>
          </a:p>
        </p:txBody>
      </p:sp>
      <p:sp>
        <p:nvSpPr>
          <p:cNvPr id="19" name="Content Placeholder 3">
            <a:extLst>
              <a:ext uri="{FF2B5EF4-FFF2-40B4-BE49-F238E27FC236}">
                <a16:creationId xmlns:a16="http://schemas.microsoft.com/office/drawing/2014/main" id="{C614DD46-A905-422E-A1F8-6FBACA5305F8}"/>
              </a:ext>
            </a:extLst>
          </p:cNvPr>
          <p:cNvSpPr>
            <a:spLocks noGrp="1"/>
          </p:cNvSpPr>
          <p:nvPr>
            <p:ph sz="quarter" idx="22" hasCustomPrompt="1"/>
          </p:nvPr>
        </p:nvSpPr>
        <p:spPr>
          <a:xfrm>
            <a:off x="7359499" y="3886200"/>
            <a:ext cx="3079977" cy="383827"/>
          </a:xfrm>
          <a:prstGeom prst="rect">
            <a:avLst/>
          </a:prstGeom>
        </p:spPr>
        <p:txBody>
          <a:bodyPr/>
          <a:lstStyle>
            <a:lvl1pPr marL="0" indent="0">
              <a:lnSpc>
                <a:spcPts val="2400"/>
              </a:lnSpc>
              <a:buClr>
                <a:srgbClr val="15346E"/>
              </a:buClr>
              <a:buFont typeface="Arial" panose="020B0604020202020204" pitchFamily="34" charset="0"/>
              <a:buNone/>
              <a:defRPr sz="1200" cap="all" baseline="0">
                <a:solidFill>
                  <a:schemeClr val="accent1"/>
                </a:solidFill>
                <a:latin typeface="Segoe UI Bold" panose="020B0802040204020203" pitchFamily="34" charset="0"/>
                <a:cs typeface="Segoe UI Bold" panose="020B0802040204020203" pitchFamily="34" charset="0"/>
              </a:defRPr>
            </a:lvl1pPr>
            <a:lvl2pPr marL="365760" indent="-182880">
              <a:lnSpc>
                <a:spcPts val="2000"/>
              </a:lnSpc>
              <a:spcBef>
                <a:spcPts val="600"/>
              </a:spcBef>
              <a:buClr>
                <a:srgbClr val="15346E"/>
              </a:buClr>
              <a:buSzPct val="120000"/>
              <a:buFont typeface="Segoe UI Semilight" panose="020B0402040204020203" pitchFamily="34" charset="0"/>
              <a:buChar char="◦"/>
              <a:defRPr sz="1600">
                <a:solidFill>
                  <a:srgbClr val="15346E"/>
                </a:solidFill>
                <a:latin typeface="Segoe UI Semilight" panose="020B0402040204020203" pitchFamily="34" charset="0"/>
                <a:cs typeface="Segoe UI Semilight" panose="020B0402040204020203" pitchFamily="34" charset="0"/>
              </a:defRPr>
            </a:lvl2pPr>
            <a:lvl3pPr marL="502920" indent="-137160">
              <a:spcBef>
                <a:spcPts val="600"/>
              </a:spcBef>
              <a:buClr>
                <a:srgbClr val="15346E"/>
              </a:buClr>
              <a:buSzPct val="80000"/>
              <a:buFont typeface="Wingdings" panose="05000000000000000000" pitchFamily="2" charset="2"/>
              <a:buChar char="§"/>
              <a:defRPr sz="1200">
                <a:solidFill>
                  <a:srgbClr val="15346E"/>
                </a:solidFill>
                <a:latin typeface="Segoe UI Semilight" panose="020B0402040204020203" pitchFamily="34" charset="0"/>
                <a:cs typeface="Segoe UI Semilight" panose="020B0402040204020203" pitchFamily="34" charset="0"/>
              </a:defRPr>
            </a:lvl3pPr>
          </a:lstStyle>
          <a:p>
            <a:pPr lvl="0"/>
            <a:r>
              <a:rPr lang="en-US"/>
              <a:t>6. Title</a:t>
            </a:r>
          </a:p>
        </p:txBody>
      </p:sp>
      <p:sp>
        <p:nvSpPr>
          <p:cNvPr id="20" name="Text Placeholder 4">
            <a:extLst>
              <a:ext uri="{FF2B5EF4-FFF2-40B4-BE49-F238E27FC236}">
                <a16:creationId xmlns:a16="http://schemas.microsoft.com/office/drawing/2014/main" id="{25DF738D-4193-4524-8AFC-6BD6D798BD9F}"/>
              </a:ext>
            </a:extLst>
          </p:cNvPr>
          <p:cNvSpPr>
            <a:spLocks noGrp="1"/>
          </p:cNvSpPr>
          <p:nvPr>
            <p:ph type="body" sz="quarter" idx="23" hasCustomPrompt="1"/>
          </p:nvPr>
        </p:nvSpPr>
        <p:spPr>
          <a:xfrm>
            <a:off x="7353300" y="4371627"/>
            <a:ext cx="3086100" cy="1543050"/>
          </a:xfrm>
          <a:prstGeom prst="rect">
            <a:avLst/>
          </a:prstGeom>
        </p:spPr>
        <p:txBody>
          <a:bodyPr/>
          <a:lstStyle>
            <a:lvl1pPr marL="0" indent="0">
              <a:buNone/>
              <a:defRPr sz="2400" baseline="0">
                <a:solidFill>
                  <a:srgbClr val="15346E"/>
                </a:solidFill>
                <a:latin typeface="Segoe UI Semilight" panose="020B0402040204020203" pitchFamily="34" charset="0"/>
                <a:cs typeface="Segoe UI Semilight" panose="020B0402040204020203" pitchFamily="34" charset="0"/>
              </a:defRPr>
            </a:lvl1pPr>
          </a:lstStyle>
          <a:p>
            <a:pPr lvl="0"/>
            <a:r>
              <a:rPr lang="en-US" sz="2400" baseline="0">
                <a:solidFill>
                  <a:srgbClr val="15346E"/>
                </a:solidFill>
                <a:latin typeface="Segoe UI Semilight" panose="020B0402040204020203" pitchFamily="34" charset="0"/>
                <a:cs typeface="Segoe UI Semilight" panose="020B0402040204020203" pitchFamily="34" charset="0"/>
              </a:rPr>
              <a:t>Item 1</a:t>
            </a:r>
          </a:p>
          <a:p>
            <a:pPr lvl="0"/>
            <a:r>
              <a:rPr lang="en-US" sz="2400" baseline="0">
                <a:solidFill>
                  <a:srgbClr val="15346E"/>
                </a:solidFill>
                <a:latin typeface="Segoe UI Semilight" panose="020B0402040204020203" pitchFamily="34" charset="0"/>
                <a:cs typeface="Segoe UI Semilight" panose="020B0402040204020203" pitchFamily="34" charset="0"/>
              </a:rPr>
              <a:t>Item 2</a:t>
            </a:r>
          </a:p>
          <a:p>
            <a:pPr lvl="0"/>
            <a:r>
              <a:rPr lang="en-US" sz="2400" baseline="0">
                <a:solidFill>
                  <a:srgbClr val="15346E"/>
                </a:solidFill>
                <a:latin typeface="Segoe UI Semilight" panose="020B0402040204020203" pitchFamily="34" charset="0"/>
                <a:cs typeface="Segoe UI Semilight" panose="020B0402040204020203" pitchFamily="34" charset="0"/>
              </a:rPr>
              <a:t>Item 3</a:t>
            </a:r>
            <a:endParaRPr lang="en-US"/>
          </a:p>
        </p:txBody>
      </p:sp>
      <p:sp>
        <p:nvSpPr>
          <p:cNvPr id="7" name="Title 1">
            <a:extLst>
              <a:ext uri="{FF2B5EF4-FFF2-40B4-BE49-F238E27FC236}">
                <a16:creationId xmlns:a16="http://schemas.microsoft.com/office/drawing/2014/main" id="{A5D1E1BB-4C34-F776-E190-88B0708A8F19}"/>
              </a:ext>
            </a:extLst>
          </p:cNvPr>
          <p:cNvSpPr>
            <a:spLocks noGrp="1"/>
          </p:cNvSpPr>
          <p:nvPr>
            <p:ph type="title"/>
          </p:nvPr>
        </p:nvSpPr>
        <p:spPr>
          <a:xfrm>
            <a:off x="609601" y="592190"/>
            <a:ext cx="9829800" cy="574765"/>
          </a:xfrm>
        </p:spPr>
        <p:txBody>
          <a:bodyPr/>
          <a:lstStyle>
            <a:lvl1pPr marL="0" indent="0" algn="l">
              <a:defRPr/>
            </a:lvl1pPr>
          </a:lstStyle>
          <a:p>
            <a:r>
              <a:rPr lang="en-US"/>
              <a:t>Click to edit Master title style</a:t>
            </a:r>
          </a:p>
        </p:txBody>
      </p:sp>
      <p:sp>
        <p:nvSpPr>
          <p:cNvPr id="8" name="Rectangle 7">
            <a:extLst>
              <a:ext uri="{FF2B5EF4-FFF2-40B4-BE49-F238E27FC236}">
                <a16:creationId xmlns:a16="http://schemas.microsoft.com/office/drawing/2014/main" id="{ED856B3D-DE72-5CBF-0DA5-AC2459BD0F71}"/>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F24A99-CB95-ABFA-2404-A8AE3C1D6650}"/>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10" name="Picture 9" descr="A black and white sign with white text&#10;&#10;Description automatically generated">
            <a:extLst>
              <a:ext uri="{FF2B5EF4-FFF2-40B4-BE49-F238E27FC236}">
                <a16:creationId xmlns:a16="http://schemas.microsoft.com/office/drawing/2014/main" id="{6D1C26AF-C06C-A2AC-FFBB-AE92B24BE2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21" name="Straight Connector 20">
            <a:extLst>
              <a:ext uri="{FF2B5EF4-FFF2-40B4-BE49-F238E27FC236}">
                <a16:creationId xmlns:a16="http://schemas.microsoft.com/office/drawing/2014/main" id="{5E4846AE-596E-3B6F-B59D-E5AEB5926087}"/>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83DB6C4-9642-B7B1-1F52-549EB186F504}"/>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4520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eting Overview">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880661-461B-48BB-9391-18494897A45C}"/>
              </a:ext>
            </a:extLst>
          </p:cNvPr>
          <p:cNvSpPr txBox="1"/>
          <p:nvPr userDrawn="1"/>
        </p:nvSpPr>
        <p:spPr>
          <a:xfrm>
            <a:off x="950822" y="915730"/>
            <a:ext cx="673395" cy="1569660"/>
          </a:xfrm>
          <a:prstGeom prst="rect">
            <a:avLst/>
          </a:prstGeom>
          <a:noFill/>
        </p:spPr>
        <p:txBody>
          <a:bodyPr wrap="square" rtlCol="0">
            <a:spAutoFit/>
          </a:bodyPr>
          <a:lstStyle/>
          <a:p>
            <a:r>
              <a:rPr lang="en-US" sz="9600" b="1">
                <a:solidFill>
                  <a:schemeClr val="accent2">
                    <a:alpha val="35000"/>
                  </a:schemeClr>
                </a:solidFill>
                <a:latin typeface="Helvetica" panose="020B0604020202030204" pitchFamily="34" charset="0"/>
                <a:ea typeface="Segoe UI" panose="020B0502040204020203" pitchFamily="34" charset="0"/>
                <a:cs typeface="Segoe UI" panose="020B0502040204020203" pitchFamily="34" charset="0"/>
              </a:rPr>
              <a:t>“</a:t>
            </a:r>
          </a:p>
        </p:txBody>
      </p:sp>
      <p:sp>
        <p:nvSpPr>
          <p:cNvPr id="9" name="Content Placeholder 3">
            <a:extLst>
              <a:ext uri="{FF2B5EF4-FFF2-40B4-BE49-F238E27FC236}">
                <a16:creationId xmlns:a16="http://schemas.microsoft.com/office/drawing/2014/main" id="{D158740F-F1B0-4EE1-A6FE-9F07223DA28E}"/>
              </a:ext>
            </a:extLst>
          </p:cNvPr>
          <p:cNvSpPr>
            <a:spLocks noGrp="1"/>
          </p:cNvSpPr>
          <p:nvPr>
            <p:ph sz="quarter" idx="12" hasCustomPrompt="1"/>
          </p:nvPr>
        </p:nvSpPr>
        <p:spPr>
          <a:xfrm>
            <a:off x="1714500" y="1342569"/>
            <a:ext cx="8991600" cy="4572045"/>
          </a:xfrm>
          <a:prstGeom prst="rect">
            <a:avLst/>
          </a:prstGeom>
        </p:spPr>
        <p:txBody>
          <a:bodyPr/>
          <a:lstStyle>
            <a:lvl1pPr marL="0" indent="0">
              <a:buClr>
                <a:srgbClr val="15346E"/>
              </a:buClr>
              <a:buFont typeface="Arial" panose="020B0604020202020204" pitchFamily="34" charset="0"/>
              <a:buNone/>
              <a:defRPr sz="2800" i="1">
                <a:solidFill>
                  <a:schemeClr val="accent2"/>
                </a:solidFill>
                <a:latin typeface="Segoe UI Light" panose="020B0502040204020203" pitchFamily="34" charset="0"/>
                <a:cs typeface="Segoe UI Light" panose="020B0502040204020203" pitchFamily="34" charset="0"/>
              </a:defRPr>
            </a:lvl1pPr>
            <a:lvl2pPr marL="279082" indent="0">
              <a:buClr>
                <a:srgbClr val="15346E"/>
              </a:buClr>
              <a:buSzPct val="80000"/>
              <a:buFont typeface="Courier New" panose="02070309020205020404" pitchFamily="49" charset="0"/>
              <a:buNone/>
              <a:defRPr sz="2000">
                <a:solidFill>
                  <a:srgbClr val="15346E"/>
                </a:solidFill>
                <a:latin typeface="Segoe UI Semilight" panose="020B0402040204020203" pitchFamily="34" charset="0"/>
                <a:cs typeface="Segoe UI Semilight" panose="020B0402040204020203" pitchFamily="34" charset="0"/>
              </a:defRPr>
            </a:lvl2pPr>
            <a:lvl3pPr marL="685800" indent="-174625">
              <a:buClr>
                <a:srgbClr val="15346E"/>
              </a:buClr>
              <a:buSzPct val="80000"/>
              <a:buFont typeface="Wingdings" panose="05000000000000000000" pitchFamily="2" charset="2"/>
              <a:buChar char="§"/>
              <a:defRPr>
                <a:solidFill>
                  <a:srgbClr val="15346E"/>
                </a:solidFill>
                <a:latin typeface="Segoe UI Semilight" panose="020B0402040204020203" pitchFamily="34" charset="0"/>
                <a:cs typeface="Segoe UI Semilight" panose="020B0402040204020203" pitchFamily="34" charset="0"/>
              </a:defRPr>
            </a:lvl3pPr>
          </a:lstStyle>
          <a:p>
            <a:pPr lvl="0"/>
            <a:r>
              <a:rPr lang="en-US"/>
              <a:t>Insert here an overview of your presentation.”</a:t>
            </a:r>
          </a:p>
        </p:txBody>
      </p:sp>
      <p:sp>
        <p:nvSpPr>
          <p:cNvPr id="6" name="Title 1">
            <a:extLst>
              <a:ext uri="{FF2B5EF4-FFF2-40B4-BE49-F238E27FC236}">
                <a16:creationId xmlns:a16="http://schemas.microsoft.com/office/drawing/2014/main" id="{83536749-7710-4EA5-C5BD-505D0E631A44}"/>
              </a:ext>
            </a:extLst>
          </p:cNvPr>
          <p:cNvSpPr>
            <a:spLocks noGrp="1"/>
          </p:cNvSpPr>
          <p:nvPr>
            <p:ph type="title"/>
          </p:nvPr>
        </p:nvSpPr>
        <p:spPr>
          <a:xfrm>
            <a:off x="609601" y="592190"/>
            <a:ext cx="9829800" cy="574765"/>
          </a:xfrm>
        </p:spPr>
        <p:txBody>
          <a:bodyPr/>
          <a:lstStyle>
            <a:lvl1pPr marL="0" indent="0" algn="l">
              <a:defRPr/>
            </a:lvl1pPr>
          </a:lstStyle>
          <a:p>
            <a:r>
              <a:rPr lang="en-US"/>
              <a:t>Click to edit Master title style</a:t>
            </a:r>
          </a:p>
        </p:txBody>
      </p:sp>
      <p:sp>
        <p:nvSpPr>
          <p:cNvPr id="7" name="Rectangle 6">
            <a:extLst>
              <a:ext uri="{FF2B5EF4-FFF2-40B4-BE49-F238E27FC236}">
                <a16:creationId xmlns:a16="http://schemas.microsoft.com/office/drawing/2014/main" id="{C67E8E6D-6217-79C3-8298-58DEDF805894}"/>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0ECC6CB-49B3-F283-B289-12BA05DC6809}"/>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10" name="Picture 9" descr="A black and white sign with white text&#10;&#10;Description automatically generated">
            <a:extLst>
              <a:ext uri="{FF2B5EF4-FFF2-40B4-BE49-F238E27FC236}">
                <a16:creationId xmlns:a16="http://schemas.microsoft.com/office/drawing/2014/main" id="{B9BCF4DE-362C-AE97-8E75-B38EBBB58F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11" name="Straight Connector 10">
            <a:extLst>
              <a:ext uri="{FF2B5EF4-FFF2-40B4-BE49-F238E27FC236}">
                <a16:creationId xmlns:a16="http://schemas.microsoft.com/office/drawing/2014/main" id="{9000EE0C-3B7B-5237-1FF7-3920673E1AC9}"/>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C53B7E8-B5A2-BD68-6AD5-FA38DEF73146}"/>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6981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oals Slide">
    <p:spTree>
      <p:nvGrpSpPr>
        <p:cNvPr id="1" name=""/>
        <p:cNvGrpSpPr/>
        <p:nvPr/>
      </p:nvGrpSpPr>
      <p:grpSpPr>
        <a:xfrm>
          <a:off x="0" y="0"/>
          <a:ext cx="0" cy="0"/>
          <a:chOff x="0" y="0"/>
          <a:chExt cx="0" cy="0"/>
        </a:xfrm>
      </p:grpSpPr>
      <p:sp>
        <p:nvSpPr>
          <p:cNvPr id="4" name="SmartArt Placeholder 3">
            <a:extLst>
              <a:ext uri="{FF2B5EF4-FFF2-40B4-BE49-F238E27FC236}">
                <a16:creationId xmlns:a16="http://schemas.microsoft.com/office/drawing/2014/main" id="{F2B9249D-6D3C-4A2C-ACB7-380F70D547F4}"/>
              </a:ext>
            </a:extLst>
          </p:cNvPr>
          <p:cNvSpPr>
            <a:spLocks noGrp="1"/>
          </p:cNvSpPr>
          <p:nvPr>
            <p:ph type="dgm" sz="quarter" idx="10"/>
          </p:nvPr>
        </p:nvSpPr>
        <p:spPr>
          <a:xfrm>
            <a:off x="609600" y="1600200"/>
            <a:ext cx="10972800" cy="4572000"/>
          </a:xfrm>
        </p:spPr>
        <p:txBody>
          <a:bodyPr/>
          <a:lstStyle/>
          <a:p>
            <a:r>
              <a:rPr lang="en-US"/>
              <a:t>Click icon to add SmartArt graphic</a:t>
            </a:r>
          </a:p>
        </p:txBody>
      </p:sp>
      <p:sp>
        <p:nvSpPr>
          <p:cNvPr id="6" name="Title 1">
            <a:extLst>
              <a:ext uri="{FF2B5EF4-FFF2-40B4-BE49-F238E27FC236}">
                <a16:creationId xmlns:a16="http://schemas.microsoft.com/office/drawing/2014/main" id="{F825B736-CE0A-77E0-BD4C-0B90631D0534}"/>
              </a:ext>
            </a:extLst>
          </p:cNvPr>
          <p:cNvSpPr>
            <a:spLocks noGrp="1"/>
          </p:cNvSpPr>
          <p:nvPr>
            <p:ph type="title"/>
          </p:nvPr>
        </p:nvSpPr>
        <p:spPr>
          <a:xfrm>
            <a:off x="609601" y="592190"/>
            <a:ext cx="9829800" cy="574765"/>
          </a:xfrm>
        </p:spPr>
        <p:txBody>
          <a:bodyPr/>
          <a:lstStyle>
            <a:lvl1pPr marL="0" indent="0" algn="l">
              <a:defRPr/>
            </a:lvl1pPr>
          </a:lstStyle>
          <a:p>
            <a:r>
              <a:rPr lang="en-US"/>
              <a:t>Click to edit Master title style</a:t>
            </a:r>
          </a:p>
        </p:txBody>
      </p:sp>
      <p:sp>
        <p:nvSpPr>
          <p:cNvPr id="7" name="Rectangle 6">
            <a:extLst>
              <a:ext uri="{FF2B5EF4-FFF2-40B4-BE49-F238E27FC236}">
                <a16:creationId xmlns:a16="http://schemas.microsoft.com/office/drawing/2014/main" id="{2E282EE9-B3E2-D335-BE31-6F4CB31DDC09}"/>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7FF87C3-33A2-E82D-C1AC-992DFFC41563}"/>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9" name="Picture 8" descr="A black and white sign with white text&#10;&#10;Description automatically generated">
            <a:extLst>
              <a:ext uri="{FF2B5EF4-FFF2-40B4-BE49-F238E27FC236}">
                <a16:creationId xmlns:a16="http://schemas.microsoft.com/office/drawing/2014/main" id="{09D32F4D-ECA9-1544-5811-E34258726A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10" name="Straight Connector 9">
            <a:extLst>
              <a:ext uri="{FF2B5EF4-FFF2-40B4-BE49-F238E27FC236}">
                <a16:creationId xmlns:a16="http://schemas.microsoft.com/office/drawing/2014/main" id="{5CB59AA2-2587-0257-08EA-6D4952333122}"/>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694599D-DC85-6B74-3E41-6DBCBBB65FA6}"/>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9393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0EE8D9C-0FD9-4978-8F02-6A83EE23C5DC}"/>
              </a:ext>
            </a:extLst>
          </p:cNvPr>
          <p:cNvSpPr>
            <a:spLocks noGrp="1"/>
          </p:cNvSpPr>
          <p:nvPr>
            <p:ph type="pic" sz="quarter" idx="10"/>
          </p:nvPr>
        </p:nvSpPr>
        <p:spPr>
          <a:xfrm>
            <a:off x="609600" y="1330325"/>
            <a:ext cx="10972800" cy="5070475"/>
          </a:xfrm>
        </p:spPr>
        <p:txBody>
          <a:bodyPr/>
          <a:lstStyle/>
          <a:p>
            <a:r>
              <a:rPr lang="en-US"/>
              <a:t>Click icon to add picture</a:t>
            </a:r>
          </a:p>
        </p:txBody>
      </p:sp>
      <p:sp>
        <p:nvSpPr>
          <p:cNvPr id="6" name="Title 1">
            <a:extLst>
              <a:ext uri="{FF2B5EF4-FFF2-40B4-BE49-F238E27FC236}">
                <a16:creationId xmlns:a16="http://schemas.microsoft.com/office/drawing/2014/main" id="{F619C989-7B58-E9E0-FEF5-684286A3928F}"/>
              </a:ext>
            </a:extLst>
          </p:cNvPr>
          <p:cNvSpPr>
            <a:spLocks noGrp="1"/>
          </p:cNvSpPr>
          <p:nvPr>
            <p:ph type="title"/>
          </p:nvPr>
        </p:nvSpPr>
        <p:spPr>
          <a:xfrm>
            <a:off x="609601" y="592190"/>
            <a:ext cx="9829800" cy="574765"/>
          </a:xfrm>
        </p:spPr>
        <p:txBody>
          <a:bodyPr/>
          <a:lstStyle>
            <a:lvl1pPr marL="0" indent="0" algn="l">
              <a:defRPr/>
            </a:lvl1pPr>
          </a:lstStyle>
          <a:p>
            <a:r>
              <a:rPr lang="en-US"/>
              <a:t>Click to edit Master title style</a:t>
            </a:r>
          </a:p>
        </p:txBody>
      </p:sp>
      <p:sp>
        <p:nvSpPr>
          <p:cNvPr id="7" name="Rectangle 6">
            <a:extLst>
              <a:ext uri="{FF2B5EF4-FFF2-40B4-BE49-F238E27FC236}">
                <a16:creationId xmlns:a16="http://schemas.microsoft.com/office/drawing/2014/main" id="{CC3B7862-DC5E-B287-7AA4-AAC2CD8EB1D9}"/>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3C94E24-69F0-CADD-B099-010C8D723C3C}"/>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9" name="Picture 8" descr="A black and white sign with white text&#10;&#10;Description automatically generated">
            <a:extLst>
              <a:ext uri="{FF2B5EF4-FFF2-40B4-BE49-F238E27FC236}">
                <a16:creationId xmlns:a16="http://schemas.microsoft.com/office/drawing/2014/main" id="{1FFFC1CC-BA40-C193-F2C0-FF8353642A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10" name="Straight Connector 9">
            <a:extLst>
              <a:ext uri="{FF2B5EF4-FFF2-40B4-BE49-F238E27FC236}">
                <a16:creationId xmlns:a16="http://schemas.microsoft.com/office/drawing/2014/main" id="{A5176A43-5ECC-75F2-2E28-9F3D17E6D4F5}"/>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311CD70-C60B-EF80-481F-2FB07D4D0A79}"/>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0165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Dark Tone Photo Backgroun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E967200-DC72-4308-B199-83D50A7B7FBD}"/>
              </a:ext>
            </a:extLst>
          </p:cNvPr>
          <p:cNvSpPr>
            <a:spLocks noGrp="1"/>
          </p:cNvSpPr>
          <p:nvPr>
            <p:ph type="pic" sz="quarter" idx="22"/>
          </p:nvPr>
        </p:nvSpPr>
        <p:spPr>
          <a:xfrm>
            <a:off x="0" y="0"/>
            <a:ext cx="12192000" cy="4800600"/>
          </a:xfrm>
          <a:prstGeom prst="rect">
            <a:avLst/>
          </a:prstGeom>
          <a:pattFill prst="pct5">
            <a:fgClr>
              <a:schemeClr val="bg1">
                <a:lumMod val="65000"/>
              </a:schemeClr>
            </a:fgClr>
            <a:bgClr>
              <a:schemeClr val="bg1"/>
            </a:bgClr>
          </a:pattFill>
        </p:spPr>
        <p:txBody>
          <a:bodyPr/>
          <a:lstStyle/>
          <a:p>
            <a:r>
              <a:rPr lang="en-US"/>
              <a:t>Click icon to add picture</a:t>
            </a:r>
          </a:p>
        </p:txBody>
      </p:sp>
      <p:sp>
        <p:nvSpPr>
          <p:cNvPr id="9" name="Title 8">
            <a:extLst>
              <a:ext uri="{FF2B5EF4-FFF2-40B4-BE49-F238E27FC236}">
                <a16:creationId xmlns:a16="http://schemas.microsoft.com/office/drawing/2014/main" id="{6E9B9C73-055C-4D0B-B169-B555D8DAD38D}"/>
              </a:ext>
            </a:extLst>
          </p:cNvPr>
          <p:cNvSpPr>
            <a:spLocks noGrp="1"/>
          </p:cNvSpPr>
          <p:nvPr>
            <p:ph type="title" hasCustomPrompt="1"/>
          </p:nvPr>
        </p:nvSpPr>
        <p:spPr>
          <a:xfrm>
            <a:off x="2857500" y="3232060"/>
            <a:ext cx="6892557" cy="1574801"/>
          </a:xfrm>
        </p:spPr>
        <p:txBody>
          <a:bodyPr anchor="t"/>
          <a:lstStyle>
            <a:lvl1pPr marL="0" algn="l">
              <a:defRPr sz="4800">
                <a:solidFill>
                  <a:schemeClr val="bg1"/>
                </a:solidFill>
                <a:latin typeface="Segoe UI Semibold" panose="020B0702040204020203" pitchFamily="34" charset="0"/>
                <a:cs typeface="Segoe UI Semibold" panose="020B0702040204020203" pitchFamily="34" charset="0"/>
              </a:defRPr>
            </a:lvl1pPr>
          </a:lstStyle>
          <a:p>
            <a:r>
              <a:rPr lang="en-US"/>
              <a:t>Section Divider</a:t>
            </a:r>
            <a:br>
              <a:rPr lang="en-US"/>
            </a:br>
            <a:r>
              <a:rPr lang="en-US"/>
              <a:t>Second Line of text</a:t>
            </a:r>
          </a:p>
        </p:txBody>
      </p:sp>
      <p:sp>
        <p:nvSpPr>
          <p:cNvPr id="7" name="Text Placeholder 4">
            <a:extLst>
              <a:ext uri="{FF2B5EF4-FFF2-40B4-BE49-F238E27FC236}">
                <a16:creationId xmlns:a16="http://schemas.microsoft.com/office/drawing/2014/main" id="{1EE03A7C-DE52-45BE-8EDA-CE4BF1884770}"/>
              </a:ext>
            </a:extLst>
          </p:cNvPr>
          <p:cNvSpPr>
            <a:spLocks noGrp="1"/>
          </p:cNvSpPr>
          <p:nvPr>
            <p:ph type="body" sz="quarter" idx="21" hasCustomPrompt="1"/>
          </p:nvPr>
        </p:nvSpPr>
        <p:spPr>
          <a:xfrm>
            <a:off x="2857500" y="4807750"/>
            <a:ext cx="3086100" cy="1596180"/>
          </a:xfrm>
          <a:prstGeom prst="rect">
            <a:avLst/>
          </a:prstGeom>
        </p:spPr>
        <p:txBody>
          <a:bodyPr/>
          <a:lstStyle>
            <a:lvl1pPr marL="0" indent="0">
              <a:lnSpc>
                <a:spcPts val="2800"/>
              </a:lnSpc>
              <a:spcBef>
                <a:spcPts val="0"/>
              </a:spcBef>
              <a:spcAft>
                <a:spcPts val="400"/>
              </a:spcAft>
              <a:buNone/>
              <a:defRPr sz="1200" i="1">
                <a:solidFill>
                  <a:schemeClr val="tx2"/>
                </a:solidFill>
                <a:latin typeface="Segoe UI" panose="020B0502040204020203" pitchFamily="34" charset="0"/>
                <a:cs typeface="Segoe UI" panose="020B05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Topic One Placement</a:t>
            </a:r>
          </a:p>
          <a:p>
            <a:pPr lvl="0"/>
            <a:r>
              <a:rPr lang="en-US"/>
              <a:t>Topic Two Placement</a:t>
            </a:r>
          </a:p>
          <a:p>
            <a:pPr lvl="0"/>
            <a:r>
              <a:rPr lang="en-US"/>
              <a:t>Topic Three Placement</a:t>
            </a:r>
          </a:p>
          <a:p>
            <a:pPr lvl="0"/>
            <a:r>
              <a:rPr lang="en-US"/>
              <a:t>Topic Four Placement</a:t>
            </a:r>
          </a:p>
        </p:txBody>
      </p:sp>
      <p:sp>
        <p:nvSpPr>
          <p:cNvPr id="6" name="Picture Placeholder 5">
            <a:extLst>
              <a:ext uri="{FF2B5EF4-FFF2-40B4-BE49-F238E27FC236}">
                <a16:creationId xmlns:a16="http://schemas.microsoft.com/office/drawing/2014/main" id="{9264060A-B194-4F21-A280-4EC2F25DD86A}"/>
              </a:ext>
            </a:extLst>
          </p:cNvPr>
          <p:cNvSpPr>
            <a:spLocks noGrp="1" noChangeAspect="1"/>
          </p:cNvSpPr>
          <p:nvPr>
            <p:ph type="pic" sz="quarter" idx="11" hasCustomPrompt="1"/>
          </p:nvPr>
        </p:nvSpPr>
        <p:spPr>
          <a:xfrm>
            <a:off x="10706100" y="5991235"/>
            <a:ext cx="878350" cy="475488"/>
          </a:xfrm>
          <a:prstGeom prst="rect">
            <a:avLst/>
          </a:prstGeom>
          <a:noFill/>
        </p:spPr>
        <p:txBody>
          <a:bodyPr anchor="ctr"/>
          <a:lstStyle>
            <a:lvl1pPr marL="0" indent="0" algn="ctr">
              <a:buNone/>
              <a:defRPr sz="1400">
                <a:highlight>
                  <a:srgbClr val="FFFF00"/>
                </a:highlight>
              </a:defRPr>
            </a:lvl1pPr>
          </a:lstStyle>
          <a:p>
            <a:r>
              <a:rPr lang="en-US"/>
              <a:t>Client logo</a:t>
            </a:r>
          </a:p>
        </p:txBody>
      </p:sp>
    </p:spTree>
    <p:extLst>
      <p:ext uri="{BB962C8B-B14F-4D97-AF65-F5344CB8AC3E}">
        <p14:creationId xmlns:p14="http://schemas.microsoft.com/office/powerpoint/2010/main" val="3057533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right Tone Photo Backgroun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E967200-DC72-4308-B199-83D50A7B7FBD}"/>
              </a:ext>
            </a:extLst>
          </p:cNvPr>
          <p:cNvSpPr>
            <a:spLocks noGrp="1"/>
          </p:cNvSpPr>
          <p:nvPr>
            <p:ph type="pic" sz="quarter" idx="22"/>
          </p:nvPr>
        </p:nvSpPr>
        <p:spPr>
          <a:xfrm>
            <a:off x="0" y="0"/>
            <a:ext cx="12192000" cy="4775543"/>
          </a:xfrm>
          <a:prstGeom prst="rect">
            <a:avLst/>
          </a:prstGeom>
          <a:pattFill prst="pct5">
            <a:fgClr>
              <a:schemeClr val="bg1">
                <a:lumMod val="65000"/>
              </a:schemeClr>
            </a:fgClr>
            <a:bgClr>
              <a:schemeClr val="bg1"/>
            </a:bgClr>
          </a:pattFill>
        </p:spPr>
        <p:txBody>
          <a:bodyPr/>
          <a:lstStyle/>
          <a:p>
            <a:r>
              <a:rPr lang="en-US"/>
              <a:t>Click icon to add picture</a:t>
            </a:r>
          </a:p>
        </p:txBody>
      </p:sp>
      <p:sp>
        <p:nvSpPr>
          <p:cNvPr id="9" name="Title 8">
            <a:extLst>
              <a:ext uri="{FF2B5EF4-FFF2-40B4-BE49-F238E27FC236}">
                <a16:creationId xmlns:a16="http://schemas.microsoft.com/office/drawing/2014/main" id="{6E9B9C73-055C-4D0B-B169-B555D8DAD38D}"/>
              </a:ext>
            </a:extLst>
          </p:cNvPr>
          <p:cNvSpPr>
            <a:spLocks noGrp="1"/>
          </p:cNvSpPr>
          <p:nvPr>
            <p:ph type="title" hasCustomPrompt="1"/>
          </p:nvPr>
        </p:nvSpPr>
        <p:spPr>
          <a:xfrm>
            <a:off x="2857500" y="3200745"/>
            <a:ext cx="6892557" cy="1574801"/>
          </a:xfrm>
        </p:spPr>
        <p:txBody>
          <a:bodyPr anchor="t"/>
          <a:lstStyle>
            <a:lvl1pPr marL="0" algn="l">
              <a:defRPr sz="4800">
                <a:solidFill>
                  <a:srgbClr val="15346E"/>
                </a:solidFill>
                <a:latin typeface="Segoe UI Semibold" panose="020B0702040204020203" pitchFamily="34" charset="0"/>
                <a:cs typeface="Segoe UI Semibold" panose="020B0702040204020203" pitchFamily="34" charset="0"/>
              </a:defRPr>
            </a:lvl1pPr>
          </a:lstStyle>
          <a:p>
            <a:r>
              <a:rPr lang="en-US"/>
              <a:t>Section Divider</a:t>
            </a:r>
            <a:br>
              <a:rPr lang="en-US"/>
            </a:br>
            <a:r>
              <a:rPr lang="en-US"/>
              <a:t>Second Line of text</a:t>
            </a:r>
          </a:p>
        </p:txBody>
      </p:sp>
      <p:sp>
        <p:nvSpPr>
          <p:cNvPr id="7" name="Text Placeholder 4">
            <a:extLst>
              <a:ext uri="{FF2B5EF4-FFF2-40B4-BE49-F238E27FC236}">
                <a16:creationId xmlns:a16="http://schemas.microsoft.com/office/drawing/2014/main" id="{1EE03A7C-DE52-45BE-8EDA-CE4BF1884770}"/>
              </a:ext>
            </a:extLst>
          </p:cNvPr>
          <p:cNvSpPr>
            <a:spLocks noGrp="1"/>
          </p:cNvSpPr>
          <p:nvPr>
            <p:ph type="body" sz="quarter" idx="21" hasCustomPrompt="1"/>
          </p:nvPr>
        </p:nvSpPr>
        <p:spPr>
          <a:xfrm>
            <a:off x="2857500" y="5008166"/>
            <a:ext cx="3086100" cy="1596180"/>
          </a:xfrm>
          <a:prstGeom prst="rect">
            <a:avLst/>
          </a:prstGeom>
        </p:spPr>
        <p:txBody>
          <a:bodyPr/>
          <a:lstStyle>
            <a:lvl1pPr marL="0" indent="0">
              <a:lnSpc>
                <a:spcPts val="2800"/>
              </a:lnSpc>
              <a:spcBef>
                <a:spcPts val="0"/>
              </a:spcBef>
              <a:spcAft>
                <a:spcPts val="400"/>
              </a:spcAft>
              <a:buNone/>
              <a:defRPr sz="1200" i="1">
                <a:solidFill>
                  <a:srgbClr val="15346E"/>
                </a:solidFill>
                <a:latin typeface="Segoe UI" panose="020B0502040204020203" pitchFamily="34" charset="0"/>
                <a:cs typeface="Segoe UI" panose="020B05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Topic One Placement</a:t>
            </a:r>
          </a:p>
          <a:p>
            <a:pPr lvl="0"/>
            <a:r>
              <a:rPr lang="en-US"/>
              <a:t>Topic Two Placement</a:t>
            </a:r>
          </a:p>
          <a:p>
            <a:pPr lvl="0"/>
            <a:r>
              <a:rPr lang="en-US"/>
              <a:t>Topic Three Placement</a:t>
            </a:r>
          </a:p>
          <a:p>
            <a:pPr lvl="0"/>
            <a:r>
              <a:rPr lang="en-US"/>
              <a:t>Topic Four Placement</a:t>
            </a:r>
          </a:p>
        </p:txBody>
      </p:sp>
      <p:sp>
        <p:nvSpPr>
          <p:cNvPr id="8" name="Picture Placeholder 5">
            <a:extLst>
              <a:ext uri="{FF2B5EF4-FFF2-40B4-BE49-F238E27FC236}">
                <a16:creationId xmlns:a16="http://schemas.microsoft.com/office/drawing/2014/main" id="{EA84A0D3-D75A-48B7-8589-D66C489EB268}"/>
              </a:ext>
            </a:extLst>
          </p:cNvPr>
          <p:cNvSpPr>
            <a:spLocks noGrp="1" noChangeAspect="1"/>
          </p:cNvSpPr>
          <p:nvPr>
            <p:ph type="pic" sz="quarter" idx="11" hasCustomPrompt="1"/>
          </p:nvPr>
        </p:nvSpPr>
        <p:spPr>
          <a:xfrm>
            <a:off x="10706100" y="5991235"/>
            <a:ext cx="878350" cy="475488"/>
          </a:xfrm>
          <a:prstGeom prst="rect">
            <a:avLst/>
          </a:prstGeom>
          <a:noFill/>
        </p:spPr>
        <p:txBody>
          <a:bodyPr anchor="ctr"/>
          <a:lstStyle>
            <a:lvl1pPr marL="0" indent="0" algn="ctr">
              <a:buNone/>
              <a:defRPr sz="1400">
                <a:highlight>
                  <a:srgbClr val="FFFF00"/>
                </a:highlight>
              </a:defRPr>
            </a:lvl1pPr>
          </a:lstStyle>
          <a:p>
            <a:r>
              <a:rPr lang="en-US"/>
              <a:t>Client logo</a:t>
            </a:r>
          </a:p>
        </p:txBody>
      </p:sp>
    </p:spTree>
    <p:extLst>
      <p:ext uri="{BB962C8B-B14F-4D97-AF65-F5344CB8AC3E}">
        <p14:creationId xmlns:p14="http://schemas.microsoft.com/office/powerpoint/2010/main" val="1397430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22C2184-0EB7-4D22-ABB7-2930B7CF89EF}"/>
              </a:ext>
            </a:extLst>
          </p:cNvPr>
          <p:cNvSpPr>
            <a:spLocks noGrp="1"/>
          </p:cNvSpPr>
          <p:nvPr>
            <p:ph type="body" sz="quarter" idx="10"/>
          </p:nvPr>
        </p:nvSpPr>
        <p:spPr>
          <a:xfrm>
            <a:off x="609600" y="1330325"/>
            <a:ext cx="10096500" cy="4841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835C5808-A62F-A2D0-CA26-1CCBE3EEBFB3}"/>
              </a:ext>
            </a:extLst>
          </p:cNvPr>
          <p:cNvSpPr>
            <a:spLocks noGrp="1"/>
          </p:cNvSpPr>
          <p:nvPr>
            <p:ph type="title"/>
          </p:nvPr>
        </p:nvSpPr>
        <p:spPr>
          <a:xfrm>
            <a:off x="609601" y="592190"/>
            <a:ext cx="9829800" cy="574765"/>
          </a:xfrm>
        </p:spPr>
        <p:txBody>
          <a:bodyPr/>
          <a:lstStyle>
            <a:lvl1pPr marL="0" indent="0" algn="l">
              <a:defRPr/>
            </a:lvl1pPr>
          </a:lstStyle>
          <a:p>
            <a:r>
              <a:rPr lang="en-US"/>
              <a:t>Click to edit Master title style</a:t>
            </a:r>
          </a:p>
        </p:txBody>
      </p:sp>
      <p:sp>
        <p:nvSpPr>
          <p:cNvPr id="13" name="Rectangle 12">
            <a:extLst>
              <a:ext uri="{FF2B5EF4-FFF2-40B4-BE49-F238E27FC236}">
                <a16:creationId xmlns:a16="http://schemas.microsoft.com/office/drawing/2014/main" id="{BF6AEA3C-A764-0EF6-FCD7-A32B0764784C}"/>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9FD1EBD-7600-42BB-2FD1-42B1D9F4C0DA}"/>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15" name="Picture 14" descr="A black and white sign with white text&#10;&#10;Description automatically generated">
            <a:extLst>
              <a:ext uri="{FF2B5EF4-FFF2-40B4-BE49-F238E27FC236}">
                <a16:creationId xmlns:a16="http://schemas.microsoft.com/office/drawing/2014/main" id="{5A985747-BCEF-0AEC-C055-2928F96D24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16" name="Straight Connector 15">
            <a:extLst>
              <a:ext uri="{FF2B5EF4-FFF2-40B4-BE49-F238E27FC236}">
                <a16:creationId xmlns:a16="http://schemas.microsoft.com/office/drawing/2014/main" id="{850FC858-7400-7972-3154-3F4B3B61C8AE}"/>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ABDECB0-5B14-3EBA-C28F-C37182BF0B69}"/>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788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 Bullets">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24501F41-63F6-445B-BA9E-AF4A58AF78A4}"/>
              </a:ext>
            </a:extLst>
          </p:cNvPr>
          <p:cNvSpPr>
            <a:spLocks noGrp="1"/>
          </p:cNvSpPr>
          <p:nvPr>
            <p:ph type="body" sz="quarter" idx="13" hasCustomPrompt="1"/>
          </p:nvPr>
        </p:nvSpPr>
        <p:spPr>
          <a:xfrm>
            <a:off x="622483" y="2524126"/>
            <a:ext cx="1952625" cy="3695712"/>
          </a:xfrm>
        </p:spPr>
        <p:txBody>
          <a:bodyPr/>
          <a:lstStyle>
            <a:lvl2pPr>
              <a:defRPr lang="en-US" dirty="0"/>
            </a:lvl2pPr>
            <a:lvl3pPr>
              <a:defRPr lang="en-US" dirty="0"/>
            </a:lvl3pPr>
            <a:lvl4pPr>
              <a:defRPr lang="en-US" dirty="0"/>
            </a:lvl4pPr>
            <a:lvl5pPr>
              <a:defRPr lang="en-US" dirty="0"/>
            </a:lvl5pPr>
          </a:lstStyle>
          <a:p>
            <a:pPr lvl="1"/>
            <a:r>
              <a:rPr lang="en-US"/>
              <a:t>Bullet</a:t>
            </a:r>
          </a:p>
          <a:p>
            <a:pPr lvl="1"/>
            <a:r>
              <a:rPr lang="en-US"/>
              <a:t>Bullet</a:t>
            </a:r>
          </a:p>
          <a:p>
            <a:pPr lvl="1"/>
            <a:r>
              <a:rPr lang="en-US"/>
              <a:t>Bullet</a:t>
            </a:r>
          </a:p>
          <a:p>
            <a:pPr lvl="1"/>
            <a:r>
              <a:rPr lang="en-US"/>
              <a:t>Bullet</a:t>
            </a:r>
          </a:p>
          <a:p>
            <a:pPr lvl="1"/>
            <a:r>
              <a:rPr lang="en-US"/>
              <a:t>Bullet</a:t>
            </a:r>
          </a:p>
        </p:txBody>
      </p:sp>
      <p:sp>
        <p:nvSpPr>
          <p:cNvPr id="7" name="Text Placeholder 4">
            <a:extLst>
              <a:ext uri="{FF2B5EF4-FFF2-40B4-BE49-F238E27FC236}">
                <a16:creationId xmlns:a16="http://schemas.microsoft.com/office/drawing/2014/main" id="{66944481-3DDD-4C27-BF95-37A855C518B1}"/>
              </a:ext>
            </a:extLst>
          </p:cNvPr>
          <p:cNvSpPr>
            <a:spLocks noGrp="1"/>
          </p:cNvSpPr>
          <p:nvPr>
            <p:ph type="body" sz="quarter" idx="14" hasCustomPrompt="1"/>
          </p:nvPr>
        </p:nvSpPr>
        <p:spPr>
          <a:xfrm>
            <a:off x="2865903" y="2524126"/>
            <a:ext cx="1952625" cy="3695712"/>
          </a:xfrm>
        </p:spPr>
        <p:txBody>
          <a:bodyPr/>
          <a:lstStyle>
            <a:lvl2pPr>
              <a:defRPr lang="en-US" dirty="0"/>
            </a:lvl2pPr>
            <a:lvl3pPr>
              <a:defRPr lang="en-US" dirty="0"/>
            </a:lvl3pPr>
            <a:lvl4pPr>
              <a:defRPr lang="en-US" dirty="0"/>
            </a:lvl4pPr>
            <a:lvl5pPr>
              <a:defRPr lang="en-US" dirty="0"/>
            </a:lvl5pPr>
          </a:lstStyle>
          <a:p>
            <a:pPr lvl="1"/>
            <a:r>
              <a:rPr lang="en-US"/>
              <a:t>Bullet</a:t>
            </a:r>
          </a:p>
          <a:p>
            <a:pPr lvl="1"/>
            <a:r>
              <a:rPr lang="en-US"/>
              <a:t>Bullet</a:t>
            </a:r>
          </a:p>
          <a:p>
            <a:pPr lvl="1"/>
            <a:r>
              <a:rPr lang="en-US"/>
              <a:t>Bullet</a:t>
            </a:r>
          </a:p>
          <a:p>
            <a:pPr lvl="1"/>
            <a:r>
              <a:rPr lang="en-US"/>
              <a:t>Bullet</a:t>
            </a:r>
          </a:p>
          <a:p>
            <a:pPr lvl="1"/>
            <a:r>
              <a:rPr lang="en-US"/>
              <a:t>Bullet</a:t>
            </a:r>
          </a:p>
        </p:txBody>
      </p:sp>
      <p:sp>
        <p:nvSpPr>
          <p:cNvPr id="8" name="Text Placeholder 4">
            <a:extLst>
              <a:ext uri="{FF2B5EF4-FFF2-40B4-BE49-F238E27FC236}">
                <a16:creationId xmlns:a16="http://schemas.microsoft.com/office/drawing/2014/main" id="{16D60555-B53F-4E7E-A23D-10C1315B8B37}"/>
              </a:ext>
            </a:extLst>
          </p:cNvPr>
          <p:cNvSpPr>
            <a:spLocks noGrp="1"/>
          </p:cNvSpPr>
          <p:nvPr>
            <p:ph type="body" sz="quarter" idx="15" hasCustomPrompt="1"/>
          </p:nvPr>
        </p:nvSpPr>
        <p:spPr>
          <a:xfrm>
            <a:off x="5105400" y="2524126"/>
            <a:ext cx="1952625" cy="3695712"/>
          </a:xfrm>
        </p:spPr>
        <p:txBody>
          <a:bodyPr/>
          <a:lstStyle>
            <a:lvl2pPr>
              <a:defRPr lang="en-US" dirty="0"/>
            </a:lvl2pPr>
            <a:lvl3pPr>
              <a:defRPr lang="en-US" dirty="0"/>
            </a:lvl3pPr>
            <a:lvl4pPr>
              <a:defRPr lang="en-US" dirty="0"/>
            </a:lvl4pPr>
            <a:lvl5pPr>
              <a:defRPr lang="en-US" dirty="0"/>
            </a:lvl5pPr>
          </a:lstStyle>
          <a:p>
            <a:pPr lvl="1"/>
            <a:r>
              <a:rPr lang="en-US"/>
              <a:t>Bullet</a:t>
            </a:r>
          </a:p>
          <a:p>
            <a:pPr lvl="1"/>
            <a:r>
              <a:rPr lang="en-US"/>
              <a:t>Bullet</a:t>
            </a:r>
          </a:p>
          <a:p>
            <a:pPr lvl="1"/>
            <a:r>
              <a:rPr lang="en-US"/>
              <a:t>Bullet</a:t>
            </a:r>
          </a:p>
          <a:p>
            <a:pPr lvl="1"/>
            <a:r>
              <a:rPr lang="en-US"/>
              <a:t>Bullet</a:t>
            </a:r>
          </a:p>
          <a:p>
            <a:pPr lvl="1"/>
            <a:r>
              <a:rPr lang="en-US"/>
              <a:t>Bullet</a:t>
            </a:r>
          </a:p>
        </p:txBody>
      </p:sp>
      <p:sp>
        <p:nvSpPr>
          <p:cNvPr id="10" name="Text Placeholder 4">
            <a:extLst>
              <a:ext uri="{FF2B5EF4-FFF2-40B4-BE49-F238E27FC236}">
                <a16:creationId xmlns:a16="http://schemas.microsoft.com/office/drawing/2014/main" id="{FE131D5C-4820-49C3-A8ED-C6F0AA2A6653}"/>
              </a:ext>
            </a:extLst>
          </p:cNvPr>
          <p:cNvSpPr>
            <a:spLocks noGrp="1"/>
          </p:cNvSpPr>
          <p:nvPr>
            <p:ph type="body" sz="quarter" idx="16" hasCustomPrompt="1"/>
          </p:nvPr>
        </p:nvSpPr>
        <p:spPr>
          <a:xfrm>
            <a:off x="7365069" y="2524126"/>
            <a:ext cx="1952625" cy="3695712"/>
          </a:xfrm>
        </p:spPr>
        <p:txBody>
          <a:bodyPr/>
          <a:lstStyle>
            <a:lvl2pPr>
              <a:defRPr lang="en-US" dirty="0"/>
            </a:lvl2pPr>
            <a:lvl3pPr>
              <a:defRPr lang="en-US" dirty="0"/>
            </a:lvl3pPr>
            <a:lvl4pPr>
              <a:defRPr lang="en-US" dirty="0"/>
            </a:lvl4pPr>
            <a:lvl5pPr>
              <a:defRPr lang="en-US" dirty="0"/>
            </a:lvl5pPr>
          </a:lstStyle>
          <a:p>
            <a:pPr lvl="1"/>
            <a:r>
              <a:rPr lang="en-US"/>
              <a:t>Bullet</a:t>
            </a:r>
          </a:p>
          <a:p>
            <a:pPr lvl="1"/>
            <a:r>
              <a:rPr lang="en-US"/>
              <a:t>Bullet</a:t>
            </a:r>
          </a:p>
          <a:p>
            <a:pPr lvl="1"/>
            <a:r>
              <a:rPr lang="en-US"/>
              <a:t>Bullet</a:t>
            </a:r>
          </a:p>
          <a:p>
            <a:pPr lvl="1"/>
            <a:r>
              <a:rPr lang="en-US"/>
              <a:t>Bullet</a:t>
            </a:r>
          </a:p>
          <a:p>
            <a:pPr lvl="1"/>
            <a:r>
              <a:rPr lang="en-US"/>
              <a:t>Bullet</a:t>
            </a:r>
          </a:p>
        </p:txBody>
      </p:sp>
      <p:sp>
        <p:nvSpPr>
          <p:cNvPr id="11" name="Text Placeholder 4">
            <a:extLst>
              <a:ext uri="{FF2B5EF4-FFF2-40B4-BE49-F238E27FC236}">
                <a16:creationId xmlns:a16="http://schemas.microsoft.com/office/drawing/2014/main" id="{76F87E39-453F-4234-910D-27C910D35656}"/>
              </a:ext>
            </a:extLst>
          </p:cNvPr>
          <p:cNvSpPr>
            <a:spLocks noGrp="1"/>
          </p:cNvSpPr>
          <p:nvPr>
            <p:ph type="body" sz="quarter" idx="17" hasCustomPrompt="1"/>
          </p:nvPr>
        </p:nvSpPr>
        <p:spPr>
          <a:xfrm>
            <a:off x="9607367" y="2524126"/>
            <a:ext cx="1952625" cy="3695712"/>
          </a:xfrm>
        </p:spPr>
        <p:txBody>
          <a:bodyPr/>
          <a:lstStyle>
            <a:lvl2pPr>
              <a:defRPr lang="en-US" dirty="0"/>
            </a:lvl2pPr>
            <a:lvl3pPr>
              <a:defRPr lang="en-US" dirty="0"/>
            </a:lvl3pPr>
            <a:lvl4pPr>
              <a:defRPr lang="en-US" dirty="0"/>
            </a:lvl4pPr>
            <a:lvl5pPr>
              <a:defRPr lang="en-US" dirty="0"/>
            </a:lvl5pPr>
          </a:lstStyle>
          <a:p>
            <a:pPr lvl="1"/>
            <a:r>
              <a:rPr lang="en-US"/>
              <a:t>Bullet</a:t>
            </a:r>
          </a:p>
          <a:p>
            <a:pPr lvl="1"/>
            <a:r>
              <a:rPr lang="en-US"/>
              <a:t>Bullet</a:t>
            </a:r>
          </a:p>
          <a:p>
            <a:pPr lvl="1"/>
            <a:r>
              <a:rPr lang="en-US"/>
              <a:t>Bullet</a:t>
            </a:r>
          </a:p>
          <a:p>
            <a:pPr lvl="1"/>
            <a:r>
              <a:rPr lang="en-US"/>
              <a:t>Bullet</a:t>
            </a:r>
          </a:p>
          <a:p>
            <a:pPr lvl="1"/>
            <a:r>
              <a:rPr lang="en-US"/>
              <a:t>Bullet</a:t>
            </a:r>
          </a:p>
        </p:txBody>
      </p:sp>
      <p:sp>
        <p:nvSpPr>
          <p:cNvPr id="17" name="Picture Placeholder 3">
            <a:extLst>
              <a:ext uri="{FF2B5EF4-FFF2-40B4-BE49-F238E27FC236}">
                <a16:creationId xmlns:a16="http://schemas.microsoft.com/office/drawing/2014/main" id="{DDE55DB1-A77E-4209-B255-510C62ED583C}"/>
              </a:ext>
            </a:extLst>
          </p:cNvPr>
          <p:cNvSpPr>
            <a:spLocks noGrp="1"/>
          </p:cNvSpPr>
          <p:nvPr>
            <p:ph type="pic" sz="quarter" idx="18" hasCustomPrompt="1"/>
          </p:nvPr>
        </p:nvSpPr>
        <p:spPr>
          <a:xfrm>
            <a:off x="1122363" y="1600200"/>
            <a:ext cx="927100" cy="911225"/>
          </a:xfrm>
        </p:spPr>
        <p:txBody>
          <a:bodyPr/>
          <a:lstStyle>
            <a:lvl1pPr algn="ctr">
              <a:defRPr/>
            </a:lvl1pPr>
          </a:lstStyle>
          <a:p>
            <a:r>
              <a:rPr lang="en-US"/>
              <a:t>Icon</a:t>
            </a:r>
          </a:p>
        </p:txBody>
      </p:sp>
      <p:sp>
        <p:nvSpPr>
          <p:cNvPr id="22" name="Picture Placeholder 3">
            <a:extLst>
              <a:ext uri="{FF2B5EF4-FFF2-40B4-BE49-F238E27FC236}">
                <a16:creationId xmlns:a16="http://schemas.microsoft.com/office/drawing/2014/main" id="{3506FFAF-C366-412B-A215-CC9F59C0CAF3}"/>
              </a:ext>
            </a:extLst>
          </p:cNvPr>
          <p:cNvSpPr>
            <a:spLocks noGrp="1"/>
          </p:cNvSpPr>
          <p:nvPr>
            <p:ph type="pic" sz="quarter" idx="19" hasCustomPrompt="1"/>
          </p:nvPr>
        </p:nvSpPr>
        <p:spPr>
          <a:xfrm>
            <a:off x="3394640" y="1603375"/>
            <a:ext cx="927100" cy="911225"/>
          </a:xfrm>
        </p:spPr>
        <p:txBody>
          <a:bodyPr/>
          <a:lstStyle>
            <a:lvl1pPr algn="ctr">
              <a:defRPr/>
            </a:lvl1pPr>
          </a:lstStyle>
          <a:p>
            <a:r>
              <a:rPr lang="en-US"/>
              <a:t>Icon</a:t>
            </a:r>
          </a:p>
        </p:txBody>
      </p:sp>
      <p:sp>
        <p:nvSpPr>
          <p:cNvPr id="23" name="Picture Placeholder 3">
            <a:extLst>
              <a:ext uri="{FF2B5EF4-FFF2-40B4-BE49-F238E27FC236}">
                <a16:creationId xmlns:a16="http://schemas.microsoft.com/office/drawing/2014/main" id="{36BEB361-AB40-4C27-BD77-98FDC201B33A}"/>
              </a:ext>
            </a:extLst>
          </p:cNvPr>
          <p:cNvSpPr>
            <a:spLocks noGrp="1"/>
          </p:cNvSpPr>
          <p:nvPr>
            <p:ph type="pic" sz="quarter" idx="20" hasCustomPrompt="1"/>
          </p:nvPr>
        </p:nvSpPr>
        <p:spPr>
          <a:xfrm>
            <a:off x="5611164" y="1612901"/>
            <a:ext cx="927100" cy="911225"/>
          </a:xfrm>
        </p:spPr>
        <p:txBody>
          <a:bodyPr/>
          <a:lstStyle>
            <a:lvl1pPr algn="ctr">
              <a:defRPr/>
            </a:lvl1pPr>
          </a:lstStyle>
          <a:p>
            <a:r>
              <a:rPr lang="en-US"/>
              <a:t>Icon</a:t>
            </a:r>
          </a:p>
        </p:txBody>
      </p:sp>
      <p:sp>
        <p:nvSpPr>
          <p:cNvPr id="24" name="Picture Placeholder 3">
            <a:extLst>
              <a:ext uri="{FF2B5EF4-FFF2-40B4-BE49-F238E27FC236}">
                <a16:creationId xmlns:a16="http://schemas.microsoft.com/office/drawing/2014/main" id="{3C02C81F-A4DC-49AA-AA74-9BEE0086DF3A}"/>
              </a:ext>
            </a:extLst>
          </p:cNvPr>
          <p:cNvSpPr>
            <a:spLocks noGrp="1"/>
          </p:cNvSpPr>
          <p:nvPr>
            <p:ph type="pic" sz="quarter" idx="21" hasCustomPrompt="1"/>
          </p:nvPr>
        </p:nvSpPr>
        <p:spPr>
          <a:xfrm>
            <a:off x="7874009" y="1603375"/>
            <a:ext cx="927100" cy="911225"/>
          </a:xfrm>
        </p:spPr>
        <p:txBody>
          <a:bodyPr/>
          <a:lstStyle>
            <a:lvl1pPr algn="ctr">
              <a:defRPr/>
            </a:lvl1pPr>
          </a:lstStyle>
          <a:p>
            <a:r>
              <a:rPr lang="en-US"/>
              <a:t>Icon</a:t>
            </a:r>
          </a:p>
        </p:txBody>
      </p:sp>
      <p:sp>
        <p:nvSpPr>
          <p:cNvPr id="25" name="Picture Placeholder 3">
            <a:extLst>
              <a:ext uri="{FF2B5EF4-FFF2-40B4-BE49-F238E27FC236}">
                <a16:creationId xmlns:a16="http://schemas.microsoft.com/office/drawing/2014/main" id="{D6DC5CC8-64E3-4AFD-A023-09442DDF116D}"/>
              </a:ext>
            </a:extLst>
          </p:cNvPr>
          <p:cNvSpPr>
            <a:spLocks noGrp="1"/>
          </p:cNvSpPr>
          <p:nvPr>
            <p:ph type="pic" sz="quarter" idx="22" hasCustomPrompt="1"/>
          </p:nvPr>
        </p:nvSpPr>
        <p:spPr>
          <a:xfrm>
            <a:off x="10099679" y="1612901"/>
            <a:ext cx="927100" cy="911225"/>
          </a:xfrm>
        </p:spPr>
        <p:txBody>
          <a:bodyPr/>
          <a:lstStyle>
            <a:lvl1pPr algn="ctr">
              <a:defRPr/>
            </a:lvl1pPr>
          </a:lstStyle>
          <a:p>
            <a:r>
              <a:rPr lang="en-US"/>
              <a:t>Icon</a:t>
            </a:r>
          </a:p>
        </p:txBody>
      </p:sp>
      <p:sp>
        <p:nvSpPr>
          <p:cNvPr id="5" name="Title 1">
            <a:extLst>
              <a:ext uri="{FF2B5EF4-FFF2-40B4-BE49-F238E27FC236}">
                <a16:creationId xmlns:a16="http://schemas.microsoft.com/office/drawing/2014/main" id="{ED870284-35DD-BC2E-B331-9FB3ED71B209}"/>
              </a:ext>
            </a:extLst>
          </p:cNvPr>
          <p:cNvSpPr>
            <a:spLocks noGrp="1"/>
          </p:cNvSpPr>
          <p:nvPr>
            <p:ph type="title"/>
          </p:nvPr>
        </p:nvSpPr>
        <p:spPr>
          <a:xfrm>
            <a:off x="609601" y="592190"/>
            <a:ext cx="9829800" cy="574765"/>
          </a:xfrm>
        </p:spPr>
        <p:txBody>
          <a:bodyPr/>
          <a:lstStyle>
            <a:lvl1pPr marL="0" indent="0" algn="l">
              <a:defRPr/>
            </a:lvl1pPr>
          </a:lstStyle>
          <a:p>
            <a:r>
              <a:rPr lang="en-US"/>
              <a:t>Click to edit Master title style</a:t>
            </a:r>
          </a:p>
        </p:txBody>
      </p:sp>
      <p:sp>
        <p:nvSpPr>
          <p:cNvPr id="9" name="Rectangle 8">
            <a:extLst>
              <a:ext uri="{FF2B5EF4-FFF2-40B4-BE49-F238E27FC236}">
                <a16:creationId xmlns:a16="http://schemas.microsoft.com/office/drawing/2014/main" id="{0E6D803F-8DD0-5B22-2A36-2188E4164B7E}"/>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6BD97D4-3092-33A6-A1D5-7FB0BAD43124}"/>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13" name="Picture 12" descr="A black and white sign with white text&#10;&#10;Description automatically generated">
            <a:extLst>
              <a:ext uri="{FF2B5EF4-FFF2-40B4-BE49-F238E27FC236}">
                <a16:creationId xmlns:a16="http://schemas.microsoft.com/office/drawing/2014/main" id="{4DC9226A-4B25-1D32-6BEA-5FC4554E0B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14" name="Straight Connector 13">
            <a:extLst>
              <a:ext uri="{FF2B5EF4-FFF2-40B4-BE49-F238E27FC236}">
                <a16:creationId xmlns:a16="http://schemas.microsoft.com/office/drawing/2014/main" id="{EA4BF966-9ED0-86DD-A303-E39770C6C07F}"/>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3DCCE8D-8311-0E4A-284C-075F0ABDCFE1}"/>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4270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 Intro Text and Bullets Two Colum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35AC9A-493F-49EE-A2F2-0B3B54DA0A10}"/>
              </a:ext>
            </a:extLst>
          </p:cNvPr>
          <p:cNvSpPr>
            <a:spLocks noGrp="1"/>
          </p:cNvSpPr>
          <p:nvPr>
            <p:ph type="body" sz="quarter" idx="10"/>
          </p:nvPr>
        </p:nvSpPr>
        <p:spPr>
          <a:xfrm>
            <a:off x="609600" y="2790825"/>
            <a:ext cx="10972800" cy="3381375"/>
          </a:xfrm>
        </p:spPr>
        <p:txBody>
          <a:bodyPr numCol="2" spcCol="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3FD67E8B-C896-4095-A445-09CDC8FCA998}"/>
              </a:ext>
            </a:extLst>
          </p:cNvPr>
          <p:cNvSpPr>
            <a:spLocks noGrp="1"/>
          </p:cNvSpPr>
          <p:nvPr>
            <p:ph type="body" sz="quarter" idx="12"/>
          </p:nvPr>
        </p:nvSpPr>
        <p:spPr>
          <a:xfrm>
            <a:off x="609600" y="1511288"/>
            <a:ext cx="10972800" cy="1079512"/>
          </a:xfrm>
        </p:spPr>
        <p:txBody>
          <a:bodyPr/>
          <a:lstStyle>
            <a:lvl1pPr>
              <a:defRPr>
                <a:solidFill>
                  <a:schemeClr val="accent1"/>
                </a:solidFill>
              </a:defRPr>
            </a:lvl1pPr>
          </a:lstStyle>
          <a:p>
            <a:pPr lvl="0"/>
            <a:r>
              <a:rPr lang="en-US"/>
              <a:t>Click to edit Master text styles</a:t>
            </a:r>
          </a:p>
        </p:txBody>
      </p:sp>
      <p:sp>
        <p:nvSpPr>
          <p:cNvPr id="6" name="Title 1">
            <a:extLst>
              <a:ext uri="{FF2B5EF4-FFF2-40B4-BE49-F238E27FC236}">
                <a16:creationId xmlns:a16="http://schemas.microsoft.com/office/drawing/2014/main" id="{E971217E-BDA6-C5BD-3BE1-498EC2F6FA79}"/>
              </a:ext>
            </a:extLst>
          </p:cNvPr>
          <p:cNvSpPr>
            <a:spLocks noGrp="1"/>
          </p:cNvSpPr>
          <p:nvPr>
            <p:ph type="title"/>
          </p:nvPr>
        </p:nvSpPr>
        <p:spPr>
          <a:xfrm>
            <a:off x="609601" y="592190"/>
            <a:ext cx="9829800" cy="574765"/>
          </a:xfrm>
        </p:spPr>
        <p:txBody>
          <a:bodyPr/>
          <a:lstStyle>
            <a:lvl1pPr marL="0" indent="0" algn="l">
              <a:defRPr/>
            </a:lvl1pPr>
          </a:lstStyle>
          <a:p>
            <a:r>
              <a:rPr lang="en-US"/>
              <a:t>Click to edit Master title style</a:t>
            </a:r>
          </a:p>
        </p:txBody>
      </p:sp>
      <p:sp>
        <p:nvSpPr>
          <p:cNvPr id="7" name="Rectangle 6">
            <a:extLst>
              <a:ext uri="{FF2B5EF4-FFF2-40B4-BE49-F238E27FC236}">
                <a16:creationId xmlns:a16="http://schemas.microsoft.com/office/drawing/2014/main" id="{0543F669-BB35-4191-C7E7-F08E4397FAFF}"/>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B1F3C4-C14E-B92E-52B3-F60F4E1ADF0D}"/>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10" name="Picture 9" descr="A black and white sign with white text&#10;&#10;Description automatically generated">
            <a:extLst>
              <a:ext uri="{FF2B5EF4-FFF2-40B4-BE49-F238E27FC236}">
                <a16:creationId xmlns:a16="http://schemas.microsoft.com/office/drawing/2014/main" id="{6D21165F-AC4C-33CF-2160-0B8A4E426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11" name="Straight Connector 10">
            <a:extLst>
              <a:ext uri="{FF2B5EF4-FFF2-40B4-BE49-F238E27FC236}">
                <a16:creationId xmlns:a16="http://schemas.microsoft.com/office/drawing/2014/main" id="{7C65AF9A-C08E-A061-A7B9-D2A344C9ECDB}"/>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21C5A36-DE29-6955-A408-D00906F642E6}"/>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204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 Bullets Two Colum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35AC9A-493F-49EE-A2F2-0B3B54DA0A10}"/>
              </a:ext>
            </a:extLst>
          </p:cNvPr>
          <p:cNvSpPr>
            <a:spLocks noGrp="1"/>
          </p:cNvSpPr>
          <p:nvPr>
            <p:ph type="body" sz="quarter" idx="10"/>
          </p:nvPr>
        </p:nvSpPr>
        <p:spPr>
          <a:xfrm>
            <a:off x="609599" y="1330325"/>
            <a:ext cx="10972799" cy="4841875"/>
          </a:xfrm>
        </p:spPr>
        <p:txBody>
          <a:bodyPr numCol="2" spcCol="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E879AE72-86AF-6C77-80DA-271959516184}"/>
              </a:ext>
            </a:extLst>
          </p:cNvPr>
          <p:cNvSpPr>
            <a:spLocks noGrp="1"/>
          </p:cNvSpPr>
          <p:nvPr>
            <p:ph type="title"/>
          </p:nvPr>
        </p:nvSpPr>
        <p:spPr>
          <a:xfrm>
            <a:off x="609601" y="592190"/>
            <a:ext cx="9829800" cy="574765"/>
          </a:xfrm>
        </p:spPr>
        <p:txBody>
          <a:bodyPr/>
          <a:lstStyle>
            <a:lvl1pPr marL="0" indent="0" algn="l">
              <a:defRPr/>
            </a:lvl1pPr>
          </a:lstStyle>
          <a:p>
            <a:r>
              <a:rPr lang="en-US"/>
              <a:t>Click to edit Master title style</a:t>
            </a:r>
          </a:p>
        </p:txBody>
      </p:sp>
      <p:sp>
        <p:nvSpPr>
          <p:cNvPr id="7" name="Rectangle 6">
            <a:extLst>
              <a:ext uri="{FF2B5EF4-FFF2-40B4-BE49-F238E27FC236}">
                <a16:creationId xmlns:a16="http://schemas.microsoft.com/office/drawing/2014/main" id="{6565B986-14B4-D517-1803-A270FC928410}"/>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4D47F57-64F7-1C52-F3E5-48D1695D3A73}"/>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9" name="Picture 8" descr="A black and white sign with white text&#10;&#10;Description automatically generated">
            <a:extLst>
              <a:ext uri="{FF2B5EF4-FFF2-40B4-BE49-F238E27FC236}">
                <a16:creationId xmlns:a16="http://schemas.microsoft.com/office/drawing/2014/main" id="{096A6731-AE9E-F5D7-FF6D-58F14CACD2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10" name="Straight Connector 9">
            <a:extLst>
              <a:ext uri="{FF2B5EF4-FFF2-40B4-BE49-F238E27FC236}">
                <a16:creationId xmlns:a16="http://schemas.microsoft.com/office/drawing/2014/main" id="{A13F1FF4-9A66-77ED-CEC6-7DAA67FC22FA}"/>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80E0E1A-AA2C-FA64-057D-942B096DF978}"/>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7797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Background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266EB2-3711-4426-96E1-BD9CB057477A}"/>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1">
            <a:extLst>
              <a:ext uri="{FF2B5EF4-FFF2-40B4-BE49-F238E27FC236}">
                <a16:creationId xmlns:a16="http://schemas.microsoft.com/office/drawing/2014/main" id="{EFD1892F-0D90-4397-82C1-DA17513F044D}"/>
              </a:ext>
            </a:extLst>
          </p:cNvPr>
          <p:cNvSpPr>
            <a:spLocks noGrp="1"/>
          </p:cNvSpPr>
          <p:nvPr>
            <p:ph type="body" sz="quarter" idx="14" hasCustomPrompt="1"/>
          </p:nvPr>
        </p:nvSpPr>
        <p:spPr>
          <a:xfrm>
            <a:off x="2857500" y="4972050"/>
            <a:ext cx="2049842" cy="285750"/>
          </a:xfrm>
          <a:prstGeom prst="rect">
            <a:avLst/>
          </a:prstGeom>
        </p:spPr>
        <p:txBody>
          <a:bodyPr/>
          <a:lstStyle>
            <a:lvl1pPr marL="0" indent="0" algn="l">
              <a:buNone/>
              <a:defRPr lang="en-US" sz="1200" b="0" kern="1200" dirty="0">
                <a:solidFill>
                  <a:schemeClr val="bg1"/>
                </a:solidFill>
                <a:latin typeface="Segoe UI Semibold" panose="020B0702040204020203" pitchFamily="34" charset="0"/>
                <a:ea typeface="Segoe UI Semibold" panose="020B0702040204020203" pitchFamily="34" charset="0"/>
                <a:cs typeface="Segoe UI Semibold" panose="020B0702040204020203" pitchFamily="34" charset="0"/>
              </a:defRPr>
            </a:lvl1pPr>
          </a:lstStyle>
          <a:p>
            <a:pPr lvl="0"/>
            <a:r>
              <a:rPr lang="en-US"/>
              <a:t>Month XX, 20XX</a:t>
            </a:r>
          </a:p>
        </p:txBody>
      </p:sp>
      <p:sp>
        <p:nvSpPr>
          <p:cNvPr id="2" name="Title 1">
            <a:extLst>
              <a:ext uri="{FF2B5EF4-FFF2-40B4-BE49-F238E27FC236}">
                <a16:creationId xmlns:a16="http://schemas.microsoft.com/office/drawing/2014/main" id="{0D14E32F-CCF1-41A6-AC81-31227BAB4856}"/>
              </a:ext>
            </a:extLst>
          </p:cNvPr>
          <p:cNvSpPr>
            <a:spLocks noGrp="1"/>
          </p:cNvSpPr>
          <p:nvPr>
            <p:ph type="title" hasCustomPrompt="1"/>
          </p:nvPr>
        </p:nvSpPr>
        <p:spPr>
          <a:xfrm>
            <a:off x="2857500" y="2109318"/>
            <a:ext cx="7581900" cy="1706467"/>
          </a:xfrm>
        </p:spPr>
        <p:txBody>
          <a:bodyPr/>
          <a:lstStyle>
            <a:lvl1pPr marL="0">
              <a:spcBef>
                <a:spcPts val="1200"/>
              </a:spcBef>
              <a:defRPr sz="5400" baseline="0">
                <a:solidFill>
                  <a:schemeClr val="bg1"/>
                </a:solidFill>
                <a:latin typeface="Segoe UI" panose="020B0502040204020203" pitchFamily="34" charset="0"/>
                <a:cs typeface="Segoe UI" panose="020B0502040204020203" pitchFamily="34" charset="0"/>
              </a:defRPr>
            </a:lvl1pPr>
          </a:lstStyle>
          <a:p>
            <a:r>
              <a:rPr lang="en-US"/>
              <a:t>Click To Edit Master Title Second line of text</a:t>
            </a:r>
          </a:p>
        </p:txBody>
      </p:sp>
      <p:sp>
        <p:nvSpPr>
          <p:cNvPr id="4" name="Text Placeholder 3">
            <a:extLst>
              <a:ext uri="{FF2B5EF4-FFF2-40B4-BE49-F238E27FC236}">
                <a16:creationId xmlns:a16="http://schemas.microsoft.com/office/drawing/2014/main" id="{B315D3BA-4A09-41F6-B20B-504F03FB6F63}"/>
              </a:ext>
            </a:extLst>
          </p:cNvPr>
          <p:cNvSpPr>
            <a:spLocks noGrp="1"/>
          </p:cNvSpPr>
          <p:nvPr>
            <p:ph type="body" sz="quarter" idx="17" hasCustomPrompt="1"/>
          </p:nvPr>
        </p:nvSpPr>
        <p:spPr>
          <a:xfrm>
            <a:off x="2857500" y="3963988"/>
            <a:ext cx="7581900" cy="584200"/>
          </a:xfrm>
          <a:prstGeom prst="rect">
            <a:avLst/>
          </a:prstGeom>
        </p:spPr>
        <p:txBody>
          <a:bodyPr/>
          <a:lstStyle>
            <a:lvl1pPr marL="0" indent="0">
              <a:buNone/>
              <a:defRPr sz="2800">
                <a:solidFill>
                  <a:schemeClr val="bg1"/>
                </a:solidFill>
                <a:latin typeface="Segoe UI Semilight" panose="020B0402040204020203" pitchFamily="34" charset="0"/>
                <a:cs typeface="Segoe UI Semilight" panose="020B04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Subheading</a:t>
            </a:r>
          </a:p>
        </p:txBody>
      </p:sp>
      <p:sp>
        <p:nvSpPr>
          <p:cNvPr id="8" name="Picture Placeholder 5">
            <a:extLst>
              <a:ext uri="{FF2B5EF4-FFF2-40B4-BE49-F238E27FC236}">
                <a16:creationId xmlns:a16="http://schemas.microsoft.com/office/drawing/2014/main" id="{9A575FD8-C159-4F9A-9E56-34272467FF21}"/>
              </a:ext>
            </a:extLst>
          </p:cNvPr>
          <p:cNvSpPr>
            <a:spLocks noGrp="1"/>
          </p:cNvSpPr>
          <p:nvPr>
            <p:ph type="pic" sz="quarter" idx="11" hasCustomPrompt="1"/>
          </p:nvPr>
        </p:nvSpPr>
        <p:spPr>
          <a:xfrm>
            <a:off x="503129" y="1865271"/>
            <a:ext cx="2194560" cy="2194560"/>
          </a:xfrm>
          <a:prstGeom prst="rect">
            <a:avLst/>
          </a:prstGeom>
          <a:noFill/>
        </p:spPr>
        <p:txBody>
          <a:bodyPr anchor="ctr"/>
          <a:lstStyle>
            <a:lvl1pPr marL="0" indent="0" algn="ctr">
              <a:buNone/>
              <a:defRPr sz="1400">
                <a:highlight>
                  <a:srgbClr val="FFFF00"/>
                </a:highlight>
              </a:defRPr>
            </a:lvl1pPr>
          </a:lstStyle>
          <a:p>
            <a:r>
              <a:rPr lang="en-US"/>
              <a:t>Client logo</a:t>
            </a:r>
          </a:p>
        </p:txBody>
      </p:sp>
      <p:pic>
        <p:nvPicPr>
          <p:cNvPr id="14" name="Picture 13" descr="A picture containing text, clipart&#10;&#10;Description automatically generated">
            <a:extLst>
              <a:ext uri="{FF2B5EF4-FFF2-40B4-BE49-F238E27FC236}">
                <a16:creationId xmlns:a16="http://schemas.microsoft.com/office/drawing/2014/main" id="{9E07308A-B32E-4E2D-B9B6-46B91754B4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9230" y="5917691"/>
            <a:ext cx="963170" cy="509017"/>
          </a:xfrm>
          <a:prstGeom prst="rect">
            <a:avLst/>
          </a:prstGeom>
        </p:spPr>
      </p:pic>
    </p:spTree>
    <p:extLst>
      <p:ext uri="{BB962C8B-B14F-4D97-AF65-F5344CB8AC3E}">
        <p14:creationId xmlns:p14="http://schemas.microsoft.com/office/powerpoint/2010/main" val="1539553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 Pullquot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880661-461B-48BB-9391-18494897A45C}"/>
              </a:ext>
            </a:extLst>
          </p:cNvPr>
          <p:cNvSpPr txBox="1"/>
          <p:nvPr userDrawn="1"/>
        </p:nvSpPr>
        <p:spPr>
          <a:xfrm>
            <a:off x="439479" y="915730"/>
            <a:ext cx="673395" cy="1569660"/>
          </a:xfrm>
          <a:prstGeom prst="rect">
            <a:avLst/>
          </a:prstGeom>
          <a:noFill/>
        </p:spPr>
        <p:txBody>
          <a:bodyPr wrap="square" rtlCol="0">
            <a:spAutoFit/>
          </a:bodyPr>
          <a:lstStyle/>
          <a:p>
            <a:r>
              <a:rPr lang="en-US" sz="9600" b="1">
                <a:solidFill>
                  <a:schemeClr val="accent2">
                    <a:alpha val="35000"/>
                  </a:schemeClr>
                </a:solidFill>
                <a:latin typeface="Helvetica" panose="020B0604020202030204" pitchFamily="34" charset="0"/>
                <a:ea typeface="Segoe UI" panose="020B0502040204020203" pitchFamily="34" charset="0"/>
                <a:cs typeface="Segoe UI" panose="020B0502040204020203" pitchFamily="34" charset="0"/>
              </a:rPr>
              <a:t>“</a:t>
            </a:r>
          </a:p>
        </p:txBody>
      </p:sp>
      <p:sp>
        <p:nvSpPr>
          <p:cNvPr id="9" name="Content Placeholder 3">
            <a:extLst>
              <a:ext uri="{FF2B5EF4-FFF2-40B4-BE49-F238E27FC236}">
                <a16:creationId xmlns:a16="http://schemas.microsoft.com/office/drawing/2014/main" id="{D158740F-F1B0-4EE1-A6FE-9F07223DA28E}"/>
              </a:ext>
            </a:extLst>
          </p:cNvPr>
          <p:cNvSpPr>
            <a:spLocks noGrp="1"/>
          </p:cNvSpPr>
          <p:nvPr>
            <p:ph sz="quarter" idx="12" hasCustomPrompt="1"/>
          </p:nvPr>
        </p:nvSpPr>
        <p:spPr>
          <a:xfrm>
            <a:off x="1112869" y="1342569"/>
            <a:ext cx="2247901" cy="4822565"/>
          </a:xfrm>
          <a:prstGeom prst="rect">
            <a:avLst/>
          </a:prstGeom>
        </p:spPr>
        <p:txBody>
          <a:bodyPr/>
          <a:lstStyle>
            <a:lvl1pPr marL="0" indent="0">
              <a:buClr>
                <a:srgbClr val="15346E"/>
              </a:buClr>
              <a:buFont typeface="Arial" panose="020B0604020202020204" pitchFamily="34" charset="0"/>
              <a:buNone/>
              <a:defRPr sz="2000" i="1">
                <a:solidFill>
                  <a:schemeClr val="accent2"/>
                </a:solidFill>
                <a:latin typeface="Segoe UI Light" panose="020B0502040204020203" pitchFamily="34" charset="0"/>
                <a:cs typeface="Segoe UI Light" panose="020B0502040204020203" pitchFamily="34" charset="0"/>
              </a:defRPr>
            </a:lvl1pPr>
            <a:lvl2pPr marL="279082" indent="0">
              <a:buClr>
                <a:srgbClr val="15346E"/>
              </a:buClr>
              <a:buSzPct val="80000"/>
              <a:buFont typeface="Courier New" panose="02070309020205020404" pitchFamily="49" charset="0"/>
              <a:buNone/>
              <a:defRPr sz="2000">
                <a:solidFill>
                  <a:srgbClr val="15346E"/>
                </a:solidFill>
                <a:latin typeface="Segoe UI Semilight" panose="020B0402040204020203" pitchFamily="34" charset="0"/>
                <a:cs typeface="Segoe UI Semilight" panose="020B0402040204020203" pitchFamily="34" charset="0"/>
              </a:defRPr>
            </a:lvl2pPr>
            <a:lvl3pPr marL="685800" indent="-174625">
              <a:buClr>
                <a:srgbClr val="15346E"/>
              </a:buClr>
              <a:buSzPct val="80000"/>
              <a:buFont typeface="Wingdings" panose="05000000000000000000" pitchFamily="2" charset="2"/>
              <a:buChar char="§"/>
              <a:defRPr>
                <a:solidFill>
                  <a:srgbClr val="15346E"/>
                </a:solidFill>
                <a:latin typeface="Segoe UI Semilight" panose="020B0402040204020203" pitchFamily="34" charset="0"/>
                <a:cs typeface="Segoe UI Semilight" panose="020B0402040204020203" pitchFamily="34" charset="0"/>
              </a:defRPr>
            </a:lvl3pPr>
          </a:lstStyle>
          <a:p>
            <a:pPr lvl="0"/>
            <a:r>
              <a:rPr lang="en-US"/>
              <a:t>Add an interesting pull quote here.”</a:t>
            </a:r>
          </a:p>
        </p:txBody>
      </p:sp>
      <p:sp>
        <p:nvSpPr>
          <p:cNvPr id="6" name="Content Placeholder 5">
            <a:extLst>
              <a:ext uri="{FF2B5EF4-FFF2-40B4-BE49-F238E27FC236}">
                <a16:creationId xmlns:a16="http://schemas.microsoft.com/office/drawing/2014/main" id="{D80998FA-B38F-47BF-8845-15A33015929D}"/>
              </a:ext>
            </a:extLst>
          </p:cNvPr>
          <p:cNvSpPr>
            <a:spLocks noGrp="1"/>
          </p:cNvSpPr>
          <p:nvPr>
            <p:ph sz="quarter" idx="13"/>
          </p:nvPr>
        </p:nvSpPr>
        <p:spPr>
          <a:xfrm>
            <a:off x="3733800" y="1343025"/>
            <a:ext cx="7848600" cy="4822825"/>
          </a:xfrm>
        </p:spPr>
        <p:txBody>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985A45D-9C5F-7543-2547-58D1EAE01BE1}"/>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AB2545-50D1-08D3-B173-E69D77725837}"/>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10" name="Picture 9" descr="A black and white sign with white text&#10;&#10;Description automatically generated">
            <a:extLst>
              <a:ext uri="{FF2B5EF4-FFF2-40B4-BE49-F238E27FC236}">
                <a16:creationId xmlns:a16="http://schemas.microsoft.com/office/drawing/2014/main" id="{D4F23A47-658E-D0BA-35AE-37080C0A2B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11" name="Straight Connector 10">
            <a:extLst>
              <a:ext uri="{FF2B5EF4-FFF2-40B4-BE49-F238E27FC236}">
                <a16:creationId xmlns:a16="http://schemas.microsoft.com/office/drawing/2014/main" id="{31FCFB89-DD9E-D723-4FB0-6BE4829C9CCC}"/>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24ABBD80-F430-C019-774E-102B239A512C}"/>
              </a:ext>
            </a:extLst>
          </p:cNvPr>
          <p:cNvSpPr>
            <a:spLocks noGrp="1"/>
          </p:cNvSpPr>
          <p:nvPr>
            <p:ph type="title"/>
          </p:nvPr>
        </p:nvSpPr>
        <p:spPr>
          <a:xfrm>
            <a:off x="609601" y="592190"/>
            <a:ext cx="9829800" cy="574765"/>
          </a:xfrm>
        </p:spPr>
        <p:txBody>
          <a:bodyPr/>
          <a:lstStyle>
            <a:lvl1pPr marL="0" indent="0" algn="l">
              <a:defRPr/>
            </a:lvl1pPr>
          </a:lstStyle>
          <a:p>
            <a:r>
              <a:rPr lang="en-US"/>
              <a:t>Click to edit Master title style</a:t>
            </a:r>
          </a:p>
        </p:txBody>
      </p:sp>
      <p:sp>
        <p:nvSpPr>
          <p:cNvPr id="13" name="TextBox 12">
            <a:extLst>
              <a:ext uri="{FF2B5EF4-FFF2-40B4-BE49-F238E27FC236}">
                <a16:creationId xmlns:a16="http://schemas.microsoft.com/office/drawing/2014/main" id="{3689C262-6CBE-947C-BD69-B6C923A43161}"/>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382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and Left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E9C271F-F8F6-4E79-BE8D-4FC89C15D525}"/>
              </a:ext>
            </a:extLst>
          </p:cNvPr>
          <p:cNvSpPr>
            <a:spLocks noGrp="1"/>
          </p:cNvSpPr>
          <p:nvPr>
            <p:ph type="pic" sz="quarter" idx="12"/>
          </p:nvPr>
        </p:nvSpPr>
        <p:spPr>
          <a:xfrm>
            <a:off x="609601" y="1343372"/>
            <a:ext cx="4229100" cy="5514628"/>
          </a:xfrm>
          <a:prstGeom prst="rect">
            <a:avLst/>
          </a:prstGeom>
          <a:noFill/>
        </p:spPr>
        <p:txBody>
          <a:bodyPr/>
          <a:lstStyle/>
          <a:p>
            <a:r>
              <a:rPr lang="en-US"/>
              <a:t>Click icon to add picture</a:t>
            </a:r>
          </a:p>
        </p:txBody>
      </p:sp>
      <p:sp>
        <p:nvSpPr>
          <p:cNvPr id="5" name="Text Placeholder 4">
            <a:extLst>
              <a:ext uri="{FF2B5EF4-FFF2-40B4-BE49-F238E27FC236}">
                <a16:creationId xmlns:a16="http://schemas.microsoft.com/office/drawing/2014/main" id="{7653DB89-3B89-4CF5-96F6-71DDCBB18095}"/>
              </a:ext>
            </a:extLst>
          </p:cNvPr>
          <p:cNvSpPr>
            <a:spLocks noGrp="1"/>
          </p:cNvSpPr>
          <p:nvPr>
            <p:ph type="body" sz="quarter" idx="13"/>
          </p:nvPr>
        </p:nvSpPr>
        <p:spPr>
          <a:xfrm>
            <a:off x="5105400" y="1343025"/>
            <a:ext cx="6477000" cy="4829175"/>
          </a:xfrm>
        </p:spPr>
        <p:txBody>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052BD26C-303D-0809-E650-86CBE4DB89BF}"/>
              </a:ext>
            </a:extLst>
          </p:cNvPr>
          <p:cNvSpPr>
            <a:spLocks noGrp="1"/>
          </p:cNvSpPr>
          <p:nvPr>
            <p:ph type="title"/>
          </p:nvPr>
        </p:nvSpPr>
        <p:spPr>
          <a:xfrm>
            <a:off x="609601" y="592190"/>
            <a:ext cx="9829800" cy="574765"/>
          </a:xfrm>
        </p:spPr>
        <p:txBody>
          <a:bodyPr/>
          <a:lstStyle>
            <a:lvl1pPr marL="0" indent="0" algn="l">
              <a:defRPr/>
            </a:lvl1pPr>
          </a:lstStyle>
          <a:p>
            <a:r>
              <a:rPr lang="en-US"/>
              <a:t>Click to edit Master title style</a:t>
            </a:r>
          </a:p>
        </p:txBody>
      </p:sp>
      <p:sp>
        <p:nvSpPr>
          <p:cNvPr id="7" name="Rectangle 6">
            <a:extLst>
              <a:ext uri="{FF2B5EF4-FFF2-40B4-BE49-F238E27FC236}">
                <a16:creationId xmlns:a16="http://schemas.microsoft.com/office/drawing/2014/main" id="{1DEE207A-D405-70B1-0B99-D9D4E69EC10F}"/>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C9F91E-90D8-96F7-42C2-6804A6ABA036}"/>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9" name="Picture 8" descr="A black and white sign with white text&#10;&#10;Description automatically generated">
            <a:extLst>
              <a:ext uri="{FF2B5EF4-FFF2-40B4-BE49-F238E27FC236}">
                <a16:creationId xmlns:a16="http://schemas.microsoft.com/office/drawing/2014/main" id="{C4D7EAFC-8ED2-2FC3-4AD6-9A1CBABCF3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10" name="Straight Connector 9">
            <a:extLst>
              <a:ext uri="{FF2B5EF4-FFF2-40B4-BE49-F238E27FC236}">
                <a16:creationId xmlns:a16="http://schemas.microsoft.com/office/drawing/2014/main" id="{2CBA290D-59F4-15C4-F6ED-435009126462}"/>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DAE2E1-5E8A-094C-AF2E-ECFC1E888424}"/>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8171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and Right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E9C271F-F8F6-4E79-BE8D-4FC89C15D525}"/>
              </a:ext>
            </a:extLst>
          </p:cNvPr>
          <p:cNvSpPr>
            <a:spLocks noGrp="1"/>
          </p:cNvSpPr>
          <p:nvPr>
            <p:ph type="pic" sz="quarter" idx="12"/>
          </p:nvPr>
        </p:nvSpPr>
        <p:spPr>
          <a:xfrm>
            <a:off x="7353300" y="1339669"/>
            <a:ext cx="4838700" cy="4832531"/>
          </a:xfrm>
          <a:prstGeom prst="rect">
            <a:avLst/>
          </a:prstGeom>
          <a:noFill/>
        </p:spPr>
        <p:txBody>
          <a:bodyPr/>
          <a:lstStyle/>
          <a:p>
            <a:r>
              <a:rPr lang="en-US"/>
              <a:t>Click icon to add picture</a:t>
            </a:r>
          </a:p>
        </p:txBody>
      </p:sp>
      <p:sp>
        <p:nvSpPr>
          <p:cNvPr id="5" name="Text Placeholder 4">
            <a:extLst>
              <a:ext uri="{FF2B5EF4-FFF2-40B4-BE49-F238E27FC236}">
                <a16:creationId xmlns:a16="http://schemas.microsoft.com/office/drawing/2014/main" id="{F1EB89F1-624E-4EB7-9B05-2610E2AB0B41}"/>
              </a:ext>
            </a:extLst>
          </p:cNvPr>
          <p:cNvSpPr>
            <a:spLocks noGrp="1"/>
          </p:cNvSpPr>
          <p:nvPr>
            <p:ph type="body" sz="quarter" idx="13"/>
          </p:nvPr>
        </p:nvSpPr>
        <p:spPr>
          <a:xfrm>
            <a:off x="609600" y="1339850"/>
            <a:ext cx="6477000" cy="4832350"/>
          </a:xfrm>
        </p:spPr>
        <p:txBody>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9FF18CD8-883A-4AFD-B7DA-D494C57BAB7E}"/>
              </a:ext>
            </a:extLst>
          </p:cNvPr>
          <p:cNvSpPr>
            <a:spLocks noGrp="1"/>
          </p:cNvSpPr>
          <p:nvPr>
            <p:ph type="title"/>
          </p:nvPr>
        </p:nvSpPr>
        <p:spPr>
          <a:xfrm>
            <a:off x="609601" y="592190"/>
            <a:ext cx="9829800" cy="574765"/>
          </a:xfrm>
        </p:spPr>
        <p:txBody>
          <a:bodyPr/>
          <a:lstStyle>
            <a:lvl1pPr marL="0" indent="0" algn="l">
              <a:defRPr/>
            </a:lvl1pPr>
          </a:lstStyle>
          <a:p>
            <a:r>
              <a:rPr lang="en-US"/>
              <a:t>Click to edit Master title style</a:t>
            </a:r>
          </a:p>
        </p:txBody>
      </p:sp>
      <p:sp>
        <p:nvSpPr>
          <p:cNvPr id="7" name="Rectangle 6">
            <a:extLst>
              <a:ext uri="{FF2B5EF4-FFF2-40B4-BE49-F238E27FC236}">
                <a16:creationId xmlns:a16="http://schemas.microsoft.com/office/drawing/2014/main" id="{D98E9292-8CE9-C59E-4404-B07CBBBCED01}"/>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EE9D64E-FCCD-DB23-0833-BA03E2FE64D1}"/>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9" name="Picture 8" descr="A black and white sign with white text&#10;&#10;Description automatically generated">
            <a:extLst>
              <a:ext uri="{FF2B5EF4-FFF2-40B4-BE49-F238E27FC236}">
                <a16:creationId xmlns:a16="http://schemas.microsoft.com/office/drawing/2014/main" id="{954B5E64-DAB4-FC2F-A70E-5DF70547E6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10" name="Straight Connector 9">
            <a:extLst>
              <a:ext uri="{FF2B5EF4-FFF2-40B4-BE49-F238E27FC236}">
                <a16:creationId xmlns:a16="http://schemas.microsoft.com/office/drawing/2014/main" id="{633BD109-0F5D-358D-3EF0-ACECE148905B}"/>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BE40DBB-4F00-5AD5-2FA8-96B35FF7BF2E}"/>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8010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ject Slide - Dark Colo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0" y="5954230"/>
            <a:ext cx="12192000" cy="903770"/>
          </a:xfrm>
          <a:prstGeom prst="rect">
            <a:avLst/>
          </a:prstGeom>
          <a:solidFill>
            <a:srgbClr val="003300"/>
          </a:solidFill>
        </p:spPr>
        <p:txBody>
          <a:bodyPr tIns="0" anchor="ctr"/>
          <a:lstStyle>
            <a:lvl1pPr marL="174625" indent="-4763" algn="l">
              <a:buClr>
                <a:schemeClr val="tx1">
                  <a:lumMod val="50000"/>
                  <a:lumOff val="50000"/>
                </a:schemeClr>
              </a:buClr>
              <a:buNone/>
              <a:defRPr sz="1600" b="0" baseline="0">
                <a:solidFill>
                  <a:schemeClr val="bg1"/>
                </a:solidFill>
                <a:latin typeface="Segoe UI Semibold" panose="020B0702040204020203" pitchFamily="34" charset="0"/>
              </a:defRPr>
            </a:lvl1pPr>
            <a:lvl2pPr marL="742950" indent="-285750">
              <a:buClr>
                <a:schemeClr val="tx1">
                  <a:lumMod val="50000"/>
                  <a:lumOff val="50000"/>
                </a:schemeClr>
              </a:buClr>
              <a:defRPr sz="1800">
                <a:solidFill>
                  <a:schemeClr val="bg1"/>
                </a:solidFill>
              </a:defRPr>
            </a:lvl2pPr>
          </a:lstStyle>
          <a:p>
            <a:pPr lvl="0"/>
            <a:br>
              <a:rPr lang="en-US"/>
            </a:br>
            <a:endParaRPr lang="en-US"/>
          </a:p>
        </p:txBody>
      </p:sp>
      <p:sp>
        <p:nvSpPr>
          <p:cNvPr id="5" name="Text Placeholder 4"/>
          <p:cNvSpPr>
            <a:spLocks noGrp="1"/>
          </p:cNvSpPr>
          <p:nvPr>
            <p:ph type="body" sz="quarter" idx="11" hasCustomPrompt="1"/>
          </p:nvPr>
        </p:nvSpPr>
        <p:spPr>
          <a:xfrm>
            <a:off x="609452" y="6084918"/>
            <a:ext cx="10984033" cy="274321"/>
          </a:xfrm>
          <a:prstGeom prst="rect">
            <a:avLst/>
          </a:prstGeom>
        </p:spPr>
        <p:txBody>
          <a:bodyPr/>
          <a:lstStyle>
            <a:lvl1pPr marL="0" indent="0">
              <a:buNone/>
              <a:defRPr sz="1800" b="1" baseline="0">
                <a:solidFill>
                  <a:schemeClr val="bg1"/>
                </a:solidFill>
                <a:latin typeface="Arial" panose="020B0604020202020204" pitchFamily="34" charset="0"/>
                <a:cs typeface="Arial" panose="020B0604020202020204"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Name</a:t>
            </a:r>
          </a:p>
        </p:txBody>
      </p:sp>
      <p:sp>
        <p:nvSpPr>
          <p:cNvPr id="7" name="Text Placeholder 6"/>
          <p:cNvSpPr>
            <a:spLocks noGrp="1"/>
          </p:cNvSpPr>
          <p:nvPr>
            <p:ph type="body" sz="quarter" idx="12" hasCustomPrompt="1"/>
          </p:nvPr>
        </p:nvSpPr>
        <p:spPr>
          <a:xfrm>
            <a:off x="610369" y="6422976"/>
            <a:ext cx="10983116" cy="268772"/>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t>Location | Client</a:t>
            </a:r>
          </a:p>
        </p:txBody>
      </p:sp>
      <p:sp>
        <p:nvSpPr>
          <p:cNvPr id="11" name="Picture Placeholder 10"/>
          <p:cNvSpPr>
            <a:spLocks noGrp="1"/>
          </p:cNvSpPr>
          <p:nvPr>
            <p:ph type="pic" sz="quarter" idx="10"/>
          </p:nvPr>
        </p:nvSpPr>
        <p:spPr>
          <a:xfrm>
            <a:off x="0" y="0"/>
            <a:ext cx="12192000" cy="5954230"/>
          </a:xfrm>
          <a:prstGeom prst="rect">
            <a:avLst/>
          </a:prstGeo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2318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ject Slide - Whit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5954230"/>
          </a:xfrm>
          <a:prstGeom prst="rect">
            <a:avLst/>
          </a:prstGeom>
          <a:solidFill>
            <a:schemeClr val="bg1">
              <a:lumMod val="85000"/>
            </a:schemeClr>
          </a:solidFill>
        </p:spPr>
        <p:txBody>
          <a:bodyPr/>
          <a:lstStyle/>
          <a:p>
            <a:r>
              <a:rPr lang="en-US"/>
              <a:t>Click icon to add picture</a:t>
            </a:r>
          </a:p>
        </p:txBody>
      </p:sp>
      <p:sp>
        <p:nvSpPr>
          <p:cNvPr id="3" name="Content Placeholder 2"/>
          <p:cNvSpPr>
            <a:spLocks noGrp="1"/>
          </p:cNvSpPr>
          <p:nvPr>
            <p:ph idx="1" hasCustomPrompt="1"/>
          </p:nvPr>
        </p:nvSpPr>
        <p:spPr>
          <a:xfrm>
            <a:off x="0" y="5954230"/>
            <a:ext cx="12192000" cy="903770"/>
          </a:xfrm>
          <a:prstGeom prst="rect">
            <a:avLst/>
          </a:prstGeom>
          <a:solidFill>
            <a:schemeClr val="bg1"/>
          </a:solidFill>
        </p:spPr>
        <p:txBody>
          <a:bodyPr tIns="0" anchor="ctr"/>
          <a:lstStyle>
            <a:lvl1pPr marL="174625" indent="-4763" algn="l">
              <a:buClr>
                <a:schemeClr val="tx1">
                  <a:lumMod val="50000"/>
                  <a:lumOff val="50000"/>
                </a:schemeClr>
              </a:buClr>
              <a:buNone/>
              <a:defRPr sz="1600" b="0" baseline="0">
                <a:solidFill>
                  <a:schemeClr val="bg1"/>
                </a:solidFill>
                <a:latin typeface="Segoe UI Semibold" panose="020B0702040204020203" pitchFamily="34" charset="0"/>
              </a:defRPr>
            </a:lvl1pPr>
            <a:lvl2pPr marL="742950" indent="-285750">
              <a:buClr>
                <a:schemeClr val="tx1">
                  <a:lumMod val="50000"/>
                  <a:lumOff val="50000"/>
                </a:schemeClr>
              </a:buClr>
              <a:defRPr sz="1800">
                <a:solidFill>
                  <a:schemeClr val="bg1"/>
                </a:solidFill>
              </a:defRPr>
            </a:lvl2pPr>
          </a:lstStyle>
          <a:p>
            <a:pPr lvl="0"/>
            <a:br>
              <a:rPr lang="en-US"/>
            </a:br>
            <a:endParaRPr lang="en-US"/>
          </a:p>
        </p:txBody>
      </p:sp>
      <p:sp>
        <p:nvSpPr>
          <p:cNvPr id="5" name="Text Placeholder 4"/>
          <p:cNvSpPr>
            <a:spLocks noGrp="1"/>
          </p:cNvSpPr>
          <p:nvPr>
            <p:ph type="body" sz="quarter" idx="11" hasCustomPrompt="1"/>
          </p:nvPr>
        </p:nvSpPr>
        <p:spPr>
          <a:xfrm>
            <a:off x="609452" y="6084918"/>
            <a:ext cx="10984033" cy="274321"/>
          </a:xfrm>
          <a:prstGeom prst="rect">
            <a:avLst/>
          </a:prstGeom>
        </p:spPr>
        <p:txBody>
          <a:bodyPr/>
          <a:lstStyle>
            <a:lvl1pPr marL="0" indent="0">
              <a:buNone/>
              <a:defRPr sz="1800" b="1" baseline="0">
                <a:solidFill>
                  <a:schemeClr val="tx2"/>
                </a:solidFill>
                <a:latin typeface="Arial" panose="020B0604020202020204" pitchFamily="34" charset="0"/>
                <a:cs typeface="Arial" panose="020B0604020202020204"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Project Name</a:t>
            </a:r>
          </a:p>
        </p:txBody>
      </p:sp>
      <p:sp>
        <p:nvSpPr>
          <p:cNvPr id="7" name="Text Placeholder 6"/>
          <p:cNvSpPr>
            <a:spLocks noGrp="1"/>
          </p:cNvSpPr>
          <p:nvPr>
            <p:ph type="body" sz="quarter" idx="12" hasCustomPrompt="1"/>
          </p:nvPr>
        </p:nvSpPr>
        <p:spPr>
          <a:xfrm>
            <a:off x="610369" y="6422976"/>
            <a:ext cx="10983116" cy="268772"/>
          </a:xfrm>
          <a:prstGeom prst="rect">
            <a:avLst/>
          </a:prstGeom>
        </p:spPr>
        <p:txBody>
          <a:bodyPr/>
          <a:lstStyle>
            <a:lvl1pPr marL="0" indent="0">
              <a:buNone/>
              <a:defRPr sz="1600">
                <a:solidFill>
                  <a:schemeClr val="tx2"/>
                </a:solidFill>
                <a:latin typeface="Arial" panose="020B0604020202020204" pitchFamily="34" charset="0"/>
                <a:cs typeface="Arial" panose="020B0604020202020204" pitchFamily="34" charset="0"/>
              </a:defRPr>
            </a:lvl1pPr>
          </a:lstStyle>
          <a:p>
            <a:pPr lvl="0"/>
            <a:r>
              <a:rPr lang="en-US"/>
              <a:t>Location | Client</a:t>
            </a:r>
          </a:p>
        </p:txBody>
      </p:sp>
    </p:spTree>
    <p:extLst>
      <p:ext uri="{BB962C8B-B14F-4D97-AF65-F5344CB8AC3E}">
        <p14:creationId xmlns:p14="http://schemas.microsoft.com/office/powerpoint/2010/main" val="251317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Pull-out quote/fact - Photo Background">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6858000"/>
          </a:xfrm>
          <a:prstGeom prst="rect">
            <a:avLst/>
          </a:prstGeom>
          <a:solidFill>
            <a:schemeClr val="bg1">
              <a:lumMod val="85000"/>
            </a:schemeClr>
          </a:solidFill>
        </p:spPr>
        <p:txBody>
          <a:bodyPr/>
          <a:lstStyle/>
          <a:p>
            <a:r>
              <a:rPr lang="en-US"/>
              <a:t>Click icon to add picture</a:t>
            </a:r>
          </a:p>
        </p:txBody>
      </p:sp>
      <p:sp>
        <p:nvSpPr>
          <p:cNvPr id="4" name="Text Placeholder 3">
            <a:extLst>
              <a:ext uri="{FF2B5EF4-FFF2-40B4-BE49-F238E27FC236}">
                <a16:creationId xmlns:a16="http://schemas.microsoft.com/office/drawing/2014/main" id="{BDDDF54C-BE94-4D2E-853C-EF44B8AD384F}"/>
              </a:ext>
            </a:extLst>
          </p:cNvPr>
          <p:cNvSpPr>
            <a:spLocks noGrp="1"/>
          </p:cNvSpPr>
          <p:nvPr>
            <p:ph type="body" sz="quarter" idx="11"/>
          </p:nvPr>
        </p:nvSpPr>
        <p:spPr>
          <a:xfrm>
            <a:off x="9504000" y="2836800"/>
            <a:ext cx="2196000" cy="3564000"/>
          </a:xfrm>
          <a:prstGeom prst="rect">
            <a:avLst/>
          </a:prstGeom>
          <a:solidFill>
            <a:schemeClr val="bg1">
              <a:alpha val="60000"/>
            </a:schemeClr>
          </a:solidFill>
        </p:spPr>
        <p:txBody>
          <a:bodyPr lIns="91440" tIns="91440" rIns="91440" bIns="91440"/>
          <a:lstStyle>
            <a:lvl1pPr marL="0" indent="0">
              <a:buNone/>
              <a:defRPr sz="1600" i="0">
                <a:solidFill>
                  <a:schemeClr val="tx2"/>
                </a:solidFill>
                <a:latin typeface="Arial" panose="020B0604020202020204" pitchFamily="34" charset="0"/>
                <a:cs typeface="Arial" panose="020B0604020202020204" pitchFamily="34" charset="0"/>
              </a:defRPr>
            </a:lvl1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411751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 color Pull-out quote/fact - Photo Background">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6858000"/>
          </a:xfrm>
          <a:prstGeom prst="rect">
            <a:avLst/>
          </a:prstGeom>
          <a:solidFill>
            <a:schemeClr val="bg1">
              <a:lumMod val="85000"/>
            </a:schemeClr>
          </a:solidFill>
        </p:spPr>
        <p:txBody>
          <a:bodyPr/>
          <a:lstStyle/>
          <a:p>
            <a:r>
              <a:rPr lang="en-US"/>
              <a:t>Click icon to add picture</a:t>
            </a:r>
          </a:p>
        </p:txBody>
      </p:sp>
      <p:sp>
        <p:nvSpPr>
          <p:cNvPr id="4" name="Text Placeholder 3">
            <a:extLst>
              <a:ext uri="{FF2B5EF4-FFF2-40B4-BE49-F238E27FC236}">
                <a16:creationId xmlns:a16="http://schemas.microsoft.com/office/drawing/2014/main" id="{BDDDF54C-BE94-4D2E-853C-EF44B8AD384F}"/>
              </a:ext>
            </a:extLst>
          </p:cNvPr>
          <p:cNvSpPr>
            <a:spLocks noGrp="1"/>
          </p:cNvSpPr>
          <p:nvPr>
            <p:ph type="body" sz="quarter" idx="11"/>
          </p:nvPr>
        </p:nvSpPr>
        <p:spPr>
          <a:xfrm>
            <a:off x="9504000" y="2836800"/>
            <a:ext cx="2196000" cy="3564000"/>
          </a:xfrm>
          <a:prstGeom prst="rect">
            <a:avLst/>
          </a:prstGeom>
          <a:solidFill>
            <a:srgbClr val="003300">
              <a:alpha val="80000"/>
            </a:srgbClr>
          </a:solidFill>
        </p:spPr>
        <p:txBody>
          <a:bodyPr lIns="91440" tIns="91440" rIns="91440" bIns="91440"/>
          <a:lstStyle>
            <a:lvl1pPr marL="0" indent="0">
              <a:buNone/>
              <a:defRPr sz="1600" i="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563568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screen Photo">
    <p:spTree>
      <p:nvGrpSpPr>
        <p:cNvPr id="1" name=""/>
        <p:cNvGrpSpPr/>
        <p:nvPr/>
      </p:nvGrpSpPr>
      <p:grpSpPr>
        <a:xfrm>
          <a:off x="0" y="0"/>
          <a:ext cx="0" cy="0"/>
          <a:chOff x="0" y="0"/>
          <a:chExt cx="0" cy="0"/>
        </a:xfrm>
      </p:grpSpPr>
      <p:sp>
        <p:nvSpPr>
          <p:cNvPr id="3" name="Picture Placeholder 10"/>
          <p:cNvSpPr>
            <a:spLocks noGrp="1"/>
          </p:cNvSpPr>
          <p:nvPr>
            <p:ph type="pic" sz="quarter" idx="10"/>
          </p:nvPr>
        </p:nvSpPr>
        <p:spPr>
          <a:xfrm>
            <a:off x="0" y="0"/>
            <a:ext cx="12192000" cy="6858000"/>
          </a:xfrm>
          <a:prstGeom prst="rect">
            <a:avLst/>
          </a:prstGeo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382016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screen Figure">
    <p:spTree>
      <p:nvGrpSpPr>
        <p:cNvPr id="1" name=""/>
        <p:cNvGrpSpPr/>
        <p:nvPr/>
      </p:nvGrpSpPr>
      <p:grpSpPr>
        <a:xfrm>
          <a:off x="0" y="0"/>
          <a:ext cx="0" cy="0"/>
          <a:chOff x="0" y="0"/>
          <a:chExt cx="0" cy="0"/>
        </a:xfrm>
      </p:grpSpPr>
      <p:sp>
        <p:nvSpPr>
          <p:cNvPr id="3" name="Picture Placeholder 10"/>
          <p:cNvSpPr>
            <a:spLocks noGrp="1"/>
          </p:cNvSpPr>
          <p:nvPr>
            <p:ph type="pic" sz="quarter" idx="10" hasCustomPrompt="1"/>
          </p:nvPr>
        </p:nvSpPr>
        <p:spPr>
          <a:xfrm>
            <a:off x="0" y="0"/>
            <a:ext cx="12192000" cy="6858000"/>
          </a:xfrm>
          <a:prstGeom prst="rect">
            <a:avLst/>
          </a:prstGeom>
          <a:solidFill>
            <a:schemeClr val="bg1">
              <a:lumMod val="85000"/>
            </a:schemeClr>
          </a:solidFill>
        </p:spPr>
        <p:txBody>
          <a:bodyPr/>
          <a:lstStyle>
            <a:lvl1pPr>
              <a:defRPr/>
            </a:lvl1pPr>
          </a:lstStyle>
          <a:p>
            <a:r>
              <a:rPr lang="en-US"/>
              <a:t>Click icon to add a 7.5" x 13.33" figure. </a:t>
            </a:r>
          </a:p>
        </p:txBody>
      </p:sp>
    </p:spTree>
    <p:extLst>
      <p:ext uri="{BB962C8B-B14F-4D97-AF65-F5344CB8AC3E}">
        <p14:creationId xmlns:p14="http://schemas.microsoft.com/office/powerpoint/2010/main" val="2917188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gure w/Text Lef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4000500" y="0"/>
            <a:ext cx="8191501" cy="6383383"/>
          </a:xfrm>
          <a:prstGeom prst="rect">
            <a:avLst/>
          </a:prstGeom>
          <a:solidFill>
            <a:schemeClr val="bg1">
              <a:lumMod val="85000"/>
            </a:schemeClr>
          </a:solidFill>
        </p:spPr>
        <p:txBody>
          <a:bodyPr/>
          <a:lstStyle>
            <a:lvl1pPr>
              <a:defRPr/>
            </a:lvl1pPr>
          </a:lstStyle>
          <a:p>
            <a:r>
              <a:rPr lang="en-US"/>
              <a:t>Click icon to add a 7.5" x 8.96" figure. </a:t>
            </a:r>
          </a:p>
        </p:txBody>
      </p:sp>
      <p:sp>
        <p:nvSpPr>
          <p:cNvPr id="5" name="Text Placeholder 4">
            <a:extLst>
              <a:ext uri="{FF2B5EF4-FFF2-40B4-BE49-F238E27FC236}">
                <a16:creationId xmlns:a16="http://schemas.microsoft.com/office/drawing/2014/main" id="{C687AD86-52A4-4083-9E6C-2D33917EC918}"/>
              </a:ext>
            </a:extLst>
          </p:cNvPr>
          <p:cNvSpPr>
            <a:spLocks noGrp="1"/>
          </p:cNvSpPr>
          <p:nvPr>
            <p:ph type="body" sz="quarter" idx="13"/>
          </p:nvPr>
        </p:nvSpPr>
        <p:spPr>
          <a:xfrm>
            <a:off x="609600" y="685800"/>
            <a:ext cx="3124200" cy="5486400"/>
          </a:xfrm>
        </p:spPr>
        <p:txBody>
          <a:bodyPr/>
          <a:lstStyle>
            <a:lvl1pPr>
              <a:lnSpc>
                <a:spcPct val="100000"/>
              </a:lnSpc>
              <a:defRPr b="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B56BB7D-B07B-38F5-44A8-FCDB858369F7}"/>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3BB07CD-9C60-0E85-4BD5-909B1B3E60E9}"/>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7" name="Picture 6" descr="A black and white sign with white text&#10;&#10;Description automatically generated">
            <a:extLst>
              <a:ext uri="{FF2B5EF4-FFF2-40B4-BE49-F238E27FC236}">
                <a16:creationId xmlns:a16="http://schemas.microsoft.com/office/drawing/2014/main" id="{DD779E35-EAA0-867F-EB32-A92154DBB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8" name="Straight Connector 7">
            <a:extLst>
              <a:ext uri="{FF2B5EF4-FFF2-40B4-BE49-F238E27FC236}">
                <a16:creationId xmlns:a16="http://schemas.microsoft.com/office/drawing/2014/main" id="{5DBE8EAB-55F8-638E-7ED1-5E146F53E2BF}"/>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68B66DC-BE06-E373-49E7-B5F700DF7185}"/>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537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E32F-CCF1-41A6-AC81-31227BAB4856}"/>
              </a:ext>
            </a:extLst>
          </p:cNvPr>
          <p:cNvSpPr>
            <a:spLocks noGrp="1"/>
          </p:cNvSpPr>
          <p:nvPr>
            <p:ph type="title" hasCustomPrompt="1"/>
          </p:nvPr>
        </p:nvSpPr>
        <p:spPr>
          <a:xfrm>
            <a:off x="2857500" y="1223493"/>
            <a:ext cx="7581900" cy="1706467"/>
          </a:xfrm>
        </p:spPr>
        <p:txBody>
          <a:bodyPr/>
          <a:lstStyle>
            <a:lvl1pPr marL="0">
              <a:spcBef>
                <a:spcPts val="1200"/>
              </a:spcBef>
              <a:defRPr sz="5400">
                <a:solidFill>
                  <a:srgbClr val="003300"/>
                </a:solidFill>
                <a:latin typeface="Segoe UI" panose="020B0502040204020203" pitchFamily="34" charset="0"/>
                <a:cs typeface="Segoe UI" panose="020B0502040204020203" pitchFamily="34" charset="0"/>
              </a:defRPr>
            </a:lvl1pPr>
          </a:lstStyle>
          <a:p>
            <a:r>
              <a:rPr lang="en-US"/>
              <a:t>Click To Edit Master Title Second line of text</a:t>
            </a:r>
          </a:p>
        </p:txBody>
      </p:sp>
      <p:sp>
        <p:nvSpPr>
          <p:cNvPr id="10" name="Text Placeholder 9">
            <a:extLst>
              <a:ext uri="{FF2B5EF4-FFF2-40B4-BE49-F238E27FC236}">
                <a16:creationId xmlns:a16="http://schemas.microsoft.com/office/drawing/2014/main" id="{028A8BEC-A7E5-428D-A459-73A07CB38C05}"/>
              </a:ext>
            </a:extLst>
          </p:cNvPr>
          <p:cNvSpPr>
            <a:spLocks noGrp="1"/>
          </p:cNvSpPr>
          <p:nvPr>
            <p:ph type="body" sz="quarter" idx="13" hasCustomPrompt="1"/>
          </p:nvPr>
        </p:nvSpPr>
        <p:spPr>
          <a:xfrm>
            <a:off x="2857500" y="4412178"/>
            <a:ext cx="1981200" cy="165545"/>
          </a:xfrm>
          <a:prstGeom prst="rect">
            <a:avLst/>
          </a:prstGeom>
        </p:spPr>
        <p:txBody>
          <a:bodyPr/>
          <a:lstStyle>
            <a:lvl1pPr marL="0" indent="0">
              <a:lnSpc>
                <a:spcPts val="1000"/>
              </a:lnSpc>
              <a:spcBef>
                <a:spcPts val="1000"/>
              </a:spcBef>
              <a:buNone/>
              <a:defRPr lang="en-US" sz="800" b="0" i="1" kern="1200" dirty="0">
                <a:solidFill>
                  <a:srgbClr val="15346E"/>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11" name="Text Placeholder 11">
            <a:extLst>
              <a:ext uri="{FF2B5EF4-FFF2-40B4-BE49-F238E27FC236}">
                <a16:creationId xmlns:a16="http://schemas.microsoft.com/office/drawing/2014/main" id="{EFD1892F-0D90-4397-82C1-DA17513F044D}"/>
              </a:ext>
            </a:extLst>
          </p:cNvPr>
          <p:cNvSpPr>
            <a:spLocks noGrp="1"/>
          </p:cNvSpPr>
          <p:nvPr>
            <p:ph type="body" sz="quarter" idx="14" hasCustomPrompt="1"/>
          </p:nvPr>
        </p:nvSpPr>
        <p:spPr>
          <a:xfrm>
            <a:off x="9532558" y="3886200"/>
            <a:ext cx="2049842" cy="285750"/>
          </a:xfrm>
          <a:prstGeom prst="rect">
            <a:avLst/>
          </a:prstGeom>
        </p:spPr>
        <p:txBody>
          <a:bodyPr/>
          <a:lstStyle>
            <a:lvl1pPr marL="0" indent="0" algn="r">
              <a:buNone/>
              <a:defRPr lang="en-US" sz="1200" b="0" kern="1200" dirty="0">
                <a:solidFill>
                  <a:srgbClr val="15346E"/>
                </a:solidFill>
                <a:latin typeface="Segoe UI Semibold" panose="020B0702040204020203" pitchFamily="34" charset="0"/>
                <a:ea typeface="Segoe UI Semibold" panose="020B0702040204020203" pitchFamily="34" charset="0"/>
                <a:cs typeface="Segoe UI Semibold" panose="020B0702040204020203" pitchFamily="34" charset="0"/>
              </a:defRPr>
            </a:lvl1pPr>
          </a:lstStyle>
          <a:p>
            <a:pPr lvl="0"/>
            <a:r>
              <a:rPr lang="en-US"/>
              <a:t>Month XX, 20XX</a:t>
            </a:r>
          </a:p>
        </p:txBody>
      </p:sp>
      <p:sp>
        <p:nvSpPr>
          <p:cNvPr id="13" name="Text Placeholder 19">
            <a:extLst>
              <a:ext uri="{FF2B5EF4-FFF2-40B4-BE49-F238E27FC236}">
                <a16:creationId xmlns:a16="http://schemas.microsoft.com/office/drawing/2014/main" id="{602D5FD6-B012-4B82-B92F-9E5DB5543BB6}"/>
              </a:ext>
            </a:extLst>
          </p:cNvPr>
          <p:cNvSpPr>
            <a:spLocks noGrp="1"/>
          </p:cNvSpPr>
          <p:nvPr>
            <p:ph type="body" sz="quarter" idx="16" hasCustomPrompt="1"/>
          </p:nvPr>
        </p:nvSpPr>
        <p:spPr>
          <a:xfrm>
            <a:off x="2857501" y="3886200"/>
            <a:ext cx="876300" cy="197285"/>
          </a:xfrm>
          <a:prstGeom prst="rect">
            <a:avLst/>
          </a:prstGeom>
        </p:spPr>
        <p:txBody>
          <a:bodyPr/>
          <a:lstStyle>
            <a:lvl1pPr marL="0" indent="0" algn="l" defTabSz="914400" rtl="0" eaLnBrk="1" latinLnBrk="0" hangingPunct="1">
              <a:buNone/>
              <a:defRPr lang="en-US" sz="1200" b="0" i="1" kern="1200" dirty="0">
                <a:solidFill>
                  <a:srgbClr val="15346E"/>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Presented by</a:t>
            </a:r>
          </a:p>
        </p:txBody>
      </p:sp>
      <p:sp>
        <p:nvSpPr>
          <p:cNvPr id="4" name="Text Placeholder 3">
            <a:extLst>
              <a:ext uri="{FF2B5EF4-FFF2-40B4-BE49-F238E27FC236}">
                <a16:creationId xmlns:a16="http://schemas.microsoft.com/office/drawing/2014/main" id="{B315D3BA-4A09-41F6-B20B-504F03FB6F63}"/>
              </a:ext>
            </a:extLst>
          </p:cNvPr>
          <p:cNvSpPr>
            <a:spLocks noGrp="1"/>
          </p:cNvSpPr>
          <p:nvPr>
            <p:ph type="body" sz="quarter" idx="17" hasCustomPrompt="1"/>
          </p:nvPr>
        </p:nvSpPr>
        <p:spPr>
          <a:xfrm>
            <a:off x="2857500" y="3078163"/>
            <a:ext cx="7581900" cy="584200"/>
          </a:xfrm>
          <a:prstGeom prst="rect">
            <a:avLst/>
          </a:prstGeom>
        </p:spPr>
        <p:txBody>
          <a:bodyPr/>
          <a:lstStyle>
            <a:lvl1pPr marL="0" indent="0">
              <a:buNone/>
              <a:defRPr sz="2800">
                <a:solidFill>
                  <a:schemeClr val="accent1"/>
                </a:solidFill>
                <a:latin typeface="Segoe UI Semilight" panose="020B0402040204020203" pitchFamily="34" charset="0"/>
                <a:cs typeface="Segoe UI Semilight" panose="020B04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Subheading</a:t>
            </a:r>
          </a:p>
        </p:txBody>
      </p:sp>
      <p:pic>
        <p:nvPicPr>
          <p:cNvPr id="14" name="Picture 13">
            <a:extLst>
              <a:ext uri="{FF2B5EF4-FFF2-40B4-BE49-F238E27FC236}">
                <a16:creationId xmlns:a16="http://schemas.microsoft.com/office/drawing/2014/main" id="{9E07308A-B32E-4E2D-B9B6-46B91754B4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19230" y="5917691"/>
            <a:ext cx="963170" cy="509017"/>
          </a:xfrm>
          <a:prstGeom prst="rect">
            <a:avLst/>
          </a:prstGeom>
        </p:spPr>
      </p:pic>
      <p:sp>
        <p:nvSpPr>
          <p:cNvPr id="5" name="Text Placeholder 4">
            <a:extLst>
              <a:ext uri="{FF2B5EF4-FFF2-40B4-BE49-F238E27FC236}">
                <a16:creationId xmlns:a16="http://schemas.microsoft.com/office/drawing/2014/main" id="{883FB7E5-357F-4ADF-BA28-A2DDAC837105}"/>
              </a:ext>
            </a:extLst>
          </p:cNvPr>
          <p:cNvSpPr>
            <a:spLocks noGrp="1"/>
          </p:cNvSpPr>
          <p:nvPr>
            <p:ph type="body" sz="quarter" idx="18" hasCustomPrompt="1"/>
          </p:nvPr>
        </p:nvSpPr>
        <p:spPr>
          <a:xfrm>
            <a:off x="2857500" y="4233863"/>
            <a:ext cx="1981200" cy="138112"/>
          </a:xfrm>
          <a:prstGeom prst="rect">
            <a:avLst/>
          </a:prstGeom>
        </p:spPr>
        <p:txBody>
          <a:bodyPr/>
          <a:lstStyle>
            <a:lvl1pPr marL="0" indent="0">
              <a:lnSpc>
                <a:spcPts val="1000"/>
              </a:lnSpc>
              <a:spcBef>
                <a:spcPts val="0"/>
              </a:spcBef>
              <a:spcAft>
                <a:spcPts val="400"/>
              </a:spcAft>
              <a:buNone/>
              <a:defRPr sz="1200">
                <a:solidFill>
                  <a:srgbClr val="15346E"/>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39" name="Text Placeholder 9">
            <a:extLst>
              <a:ext uri="{FF2B5EF4-FFF2-40B4-BE49-F238E27FC236}">
                <a16:creationId xmlns:a16="http://schemas.microsoft.com/office/drawing/2014/main" id="{019B415C-2DA6-49E5-AA0F-B14CF565AC24}"/>
              </a:ext>
            </a:extLst>
          </p:cNvPr>
          <p:cNvSpPr>
            <a:spLocks noGrp="1"/>
          </p:cNvSpPr>
          <p:nvPr>
            <p:ph type="body" sz="quarter" idx="19" hasCustomPrompt="1"/>
          </p:nvPr>
        </p:nvSpPr>
        <p:spPr>
          <a:xfrm>
            <a:off x="2857500" y="4913181"/>
            <a:ext cx="1981200" cy="165545"/>
          </a:xfrm>
          <a:prstGeom prst="rect">
            <a:avLst/>
          </a:prstGeom>
        </p:spPr>
        <p:txBody>
          <a:bodyPr/>
          <a:lstStyle>
            <a:lvl1pPr marL="0" indent="0">
              <a:lnSpc>
                <a:spcPts val="1000"/>
              </a:lnSpc>
              <a:spcBef>
                <a:spcPts val="1000"/>
              </a:spcBef>
              <a:buNone/>
              <a:defRPr lang="en-US" sz="800" b="0" i="1" kern="1200" dirty="0">
                <a:solidFill>
                  <a:srgbClr val="15346E"/>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40" name="Text Placeholder 4">
            <a:extLst>
              <a:ext uri="{FF2B5EF4-FFF2-40B4-BE49-F238E27FC236}">
                <a16:creationId xmlns:a16="http://schemas.microsoft.com/office/drawing/2014/main" id="{DD507121-5305-4D6E-BE99-ED03043FEE2C}"/>
              </a:ext>
            </a:extLst>
          </p:cNvPr>
          <p:cNvSpPr>
            <a:spLocks noGrp="1"/>
          </p:cNvSpPr>
          <p:nvPr>
            <p:ph type="body" sz="quarter" idx="20" hasCustomPrompt="1"/>
          </p:nvPr>
        </p:nvSpPr>
        <p:spPr>
          <a:xfrm>
            <a:off x="2857500" y="4734866"/>
            <a:ext cx="1981200" cy="138112"/>
          </a:xfrm>
          <a:prstGeom prst="rect">
            <a:avLst/>
          </a:prstGeom>
        </p:spPr>
        <p:txBody>
          <a:bodyPr/>
          <a:lstStyle>
            <a:lvl1pPr marL="0" indent="0">
              <a:lnSpc>
                <a:spcPts val="1000"/>
              </a:lnSpc>
              <a:spcBef>
                <a:spcPts val="0"/>
              </a:spcBef>
              <a:spcAft>
                <a:spcPts val="400"/>
              </a:spcAft>
              <a:buNone/>
              <a:defRPr sz="1200">
                <a:solidFill>
                  <a:srgbClr val="15346E"/>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41" name="Text Placeholder 9">
            <a:extLst>
              <a:ext uri="{FF2B5EF4-FFF2-40B4-BE49-F238E27FC236}">
                <a16:creationId xmlns:a16="http://schemas.microsoft.com/office/drawing/2014/main" id="{998AF55B-02BD-44F2-989E-F6B9C1620A4A}"/>
              </a:ext>
            </a:extLst>
          </p:cNvPr>
          <p:cNvSpPr>
            <a:spLocks noGrp="1"/>
          </p:cNvSpPr>
          <p:nvPr>
            <p:ph type="body" sz="quarter" idx="21" hasCustomPrompt="1"/>
          </p:nvPr>
        </p:nvSpPr>
        <p:spPr>
          <a:xfrm>
            <a:off x="2857500" y="5411793"/>
            <a:ext cx="1981200" cy="165545"/>
          </a:xfrm>
          <a:prstGeom prst="rect">
            <a:avLst/>
          </a:prstGeom>
        </p:spPr>
        <p:txBody>
          <a:bodyPr/>
          <a:lstStyle>
            <a:lvl1pPr marL="0" indent="0">
              <a:lnSpc>
                <a:spcPts val="1000"/>
              </a:lnSpc>
              <a:spcBef>
                <a:spcPts val="1000"/>
              </a:spcBef>
              <a:buNone/>
              <a:defRPr lang="en-US" sz="800" b="0" i="1" kern="1200" dirty="0">
                <a:solidFill>
                  <a:srgbClr val="15346E"/>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42" name="Text Placeholder 4">
            <a:extLst>
              <a:ext uri="{FF2B5EF4-FFF2-40B4-BE49-F238E27FC236}">
                <a16:creationId xmlns:a16="http://schemas.microsoft.com/office/drawing/2014/main" id="{BA2F20AB-27BB-4887-9465-E041D1629B8C}"/>
              </a:ext>
            </a:extLst>
          </p:cNvPr>
          <p:cNvSpPr>
            <a:spLocks noGrp="1"/>
          </p:cNvSpPr>
          <p:nvPr>
            <p:ph type="body" sz="quarter" idx="22" hasCustomPrompt="1"/>
          </p:nvPr>
        </p:nvSpPr>
        <p:spPr>
          <a:xfrm>
            <a:off x="2857500" y="5233478"/>
            <a:ext cx="1981200" cy="138112"/>
          </a:xfrm>
          <a:prstGeom prst="rect">
            <a:avLst/>
          </a:prstGeom>
        </p:spPr>
        <p:txBody>
          <a:bodyPr/>
          <a:lstStyle>
            <a:lvl1pPr marL="0" indent="0">
              <a:lnSpc>
                <a:spcPts val="1000"/>
              </a:lnSpc>
              <a:spcBef>
                <a:spcPts val="0"/>
              </a:spcBef>
              <a:spcAft>
                <a:spcPts val="400"/>
              </a:spcAft>
              <a:buNone/>
              <a:defRPr sz="1200">
                <a:solidFill>
                  <a:srgbClr val="15346E"/>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43" name="Text Placeholder 9">
            <a:extLst>
              <a:ext uri="{FF2B5EF4-FFF2-40B4-BE49-F238E27FC236}">
                <a16:creationId xmlns:a16="http://schemas.microsoft.com/office/drawing/2014/main" id="{D8710563-4A88-48A9-9C23-5D975B943E3C}"/>
              </a:ext>
            </a:extLst>
          </p:cNvPr>
          <p:cNvSpPr>
            <a:spLocks noGrp="1"/>
          </p:cNvSpPr>
          <p:nvPr>
            <p:ph type="body" sz="quarter" idx="23" hasCustomPrompt="1"/>
          </p:nvPr>
        </p:nvSpPr>
        <p:spPr>
          <a:xfrm>
            <a:off x="2857500" y="5893315"/>
            <a:ext cx="1981200" cy="165545"/>
          </a:xfrm>
          <a:prstGeom prst="rect">
            <a:avLst/>
          </a:prstGeom>
        </p:spPr>
        <p:txBody>
          <a:bodyPr/>
          <a:lstStyle>
            <a:lvl1pPr marL="0" indent="0">
              <a:lnSpc>
                <a:spcPts val="1000"/>
              </a:lnSpc>
              <a:spcBef>
                <a:spcPts val="1000"/>
              </a:spcBef>
              <a:buNone/>
              <a:defRPr lang="en-US" sz="800" b="0" i="1" kern="1200" dirty="0">
                <a:solidFill>
                  <a:srgbClr val="15346E"/>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44" name="Text Placeholder 4">
            <a:extLst>
              <a:ext uri="{FF2B5EF4-FFF2-40B4-BE49-F238E27FC236}">
                <a16:creationId xmlns:a16="http://schemas.microsoft.com/office/drawing/2014/main" id="{56CD1B2E-C951-49C3-A7C4-6673369B5805}"/>
              </a:ext>
            </a:extLst>
          </p:cNvPr>
          <p:cNvSpPr>
            <a:spLocks noGrp="1"/>
          </p:cNvSpPr>
          <p:nvPr>
            <p:ph type="body" sz="quarter" idx="24" hasCustomPrompt="1"/>
          </p:nvPr>
        </p:nvSpPr>
        <p:spPr>
          <a:xfrm>
            <a:off x="2857500" y="5715000"/>
            <a:ext cx="1981200" cy="138112"/>
          </a:xfrm>
          <a:prstGeom prst="rect">
            <a:avLst/>
          </a:prstGeom>
        </p:spPr>
        <p:txBody>
          <a:bodyPr/>
          <a:lstStyle>
            <a:lvl1pPr marL="0" indent="0">
              <a:lnSpc>
                <a:spcPts val="1000"/>
              </a:lnSpc>
              <a:spcBef>
                <a:spcPts val="0"/>
              </a:spcBef>
              <a:spcAft>
                <a:spcPts val="400"/>
              </a:spcAft>
              <a:buNone/>
              <a:defRPr sz="1200">
                <a:solidFill>
                  <a:srgbClr val="15346E"/>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54" name="Text Placeholder 9">
            <a:extLst>
              <a:ext uri="{FF2B5EF4-FFF2-40B4-BE49-F238E27FC236}">
                <a16:creationId xmlns:a16="http://schemas.microsoft.com/office/drawing/2014/main" id="{A0940F0C-6A06-4D11-890D-A8F1C2E64111}"/>
              </a:ext>
            </a:extLst>
          </p:cNvPr>
          <p:cNvSpPr>
            <a:spLocks noGrp="1"/>
          </p:cNvSpPr>
          <p:nvPr>
            <p:ph type="body" sz="quarter" idx="25" hasCustomPrompt="1"/>
          </p:nvPr>
        </p:nvSpPr>
        <p:spPr>
          <a:xfrm>
            <a:off x="5003800" y="4412178"/>
            <a:ext cx="1981200" cy="165545"/>
          </a:xfrm>
          <a:prstGeom prst="rect">
            <a:avLst/>
          </a:prstGeom>
        </p:spPr>
        <p:txBody>
          <a:bodyPr/>
          <a:lstStyle>
            <a:lvl1pPr marL="0" indent="0">
              <a:lnSpc>
                <a:spcPts val="1000"/>
              </a:lnSpc>
              <a:spcBef>
                <a:spcPts val="1000"/>
              </a:spcBef>
              <a:buNone/>
              <a:defRPr lang="en-US" sz="800" b="0" i="1" kern="1200" dirty="0">
                <a:solidFill>
                  <a:srgbClr val="15346E"/>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55" name="Text Placeholder 4">
            <a:extLst>
              <a:ext uri="{FF2B5EF4-FFF2-40B4-BE49-F238E27FC236}">
                <a16:creationId xmlns:a16="http://schemas.microsoft.com/office/drawing/2014/main" id="{DA351C38-B20F-4F0D-89EB-AF4D2066CE33}"/>
              </a:ext>
            </a:extLst>
          </p:cNvPr>
          <p:cNvSpPr>
            <a:spLocks noGrp="1"/>
          </p:cNvSpPr>
          <p:nvPr>
            <p:ph type="body" sz="quarter" idx="26" hasCustomPrompt="1"/>
          </p:nvPr>
        </p:nvSpPr>
        <p:spPr>
          <a:xfrm>
            <a:off x="5003800" y="4233863"/>
            <a:ext cx="1981200" cy="138112"/>
          </a:xfrm>
          <a:prstGeom prst="rect">
            <a:avLst/>
          </a:prstGeom>
        </p:spPr>
        <p:txBody>
          <a:bodyPr/>
          <a:lstStyle>
            <a:lvl1pPr marL="0" indent="0">
              <a:lnSpc>
                <a:spcPts val="1000"/>
              </a:lnSpc>
              <a:spcBef>
                <a:spcPts val="0"/>
              </a:spcBef>
              <a:spcAft>
                <a:spcPts val="400"/>
              </a:spcAft>
              <a:buNone/>
              <a:defRPr sz="1200">
                <a:solidFill>
                  <a:srgbClr val="15346E"/>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56" name="Text Placeholder 9">
            <a:extLst>
              <a:ext uri="{FF2B5EF4-FFF2-40B4-BE49-F238E27FC236}">
                <a16:creationId xmlns:a16="http://schemas.microsoft.com/office/drawing/2014/main" id="{893D7B44-15E3-49C3-958E-6E0117F45285}"/>
              </a:ext>
            </a:extLst>
          </p:cNvPr>
          <p:cNvSpPr>
            <a:spLocks noGrp="1"/>
          </p:cNvSpPr>
          <p:nvPr>
            <p:ph type="body" sz="quarter" idx="27" hasCustomPrompt="1"/>
          </p:nvPr>
        </p:nvSpPr>
        <p:spPr>
          <a:xfrm>
            <a:off x="5003800" y="4913181"/>
            <a:ext cx="1981200" cy="165545"/>
          </a:xfrm>
          <a:prstGeom prst="rect">
            <a:avLst/>
          </a:prstGeom>
        </p:spPr>
        <p:txBody>
          <a:bodyPr/>
          <a:lstStyle>
            <a:lvl1pPr marL="0" indent="0">
              <a:lnSpc>
                <a:spcPts val="1000"/>
              </a:lnSpc>
              <a:spcBef>
                <a:spcPts val="1000"/>
              </a:spcBef>
              <a:buNone/>
              <a:defRPr lang="en-US" sz="800" b="0" i="1" kern="1200" dirty="0">
                <a:solidFill>
                  <a:srgbClr val="15346E"/>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57" name="Text Placeholder 4">
            <a:extLst>
              <a:ext uri="{FF2B5EF4-FFF2-40B4-BE49-F238E27FC236}">
                <a16:creationId xmlns:a16="http://schemas.microsoft.com/office/drawing/2014/main" id="{408459FC-5664-45D2-9A13-4FFA4C51A953}"/>
              </a:ext>
            </a:extLst>
          </p:cNvPr>
          <p:cNvSpPr>
            <a:spLocks noGrp="1"/>
          </p:cNvSpPr>
          <p:nvPr>
            <p:ph type="body" sz="quarter" idx="28" hasCustomPrompt="1"/>
          </p:nvPr>
        </p:nvSpPr>
        <p:spPr>
          <a:xfrm>
            <a:off x="5003800" y="4734866"/>
            <a:ext cx="1981200" cy="138112"/>
          </a:xfrm>
          <a:prstGeom prst="rect">
            <a:avLst/>
          </a:prstGeom>
        </p:spPr>
        <p:txBody>
          <a:bodyPr/>
          <a:lstStyle>
            <a:lvl1pPr marL="0" indent="0">
              <a:lnSpc>
                <a:spcPts val="1000"/>
              </a:lnSpc>
              <a:spcBef>
                <a:spcPts val="0"/>
              </a:spcBef>
              <a:spcAft>
                <a:spcPts val="400"/>
              </a:spcAft>
              <a:buNone/>
              <a:defRPr sz="1200">
                <a:solidFill>
                  <a:srgbClr val="15346E"/>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58" name="Text Placeholder 9">
            <a:extLst>
              <a:ext uri="{FF2B5EF4-FFF2-40B4-BE49-F238E27FC236}">
                <a16:creationId xmlns:a16="http://schemas.microsoft.com/office/drawing/2014/main" id="{31F57023-06B6-4920-B798-574350A0AF9C}"/>
              </a:ext>
            </a:extLst>
          </p:cNvPr>
          <p:cNvSpPr>
            <a:spLocks noGrp="1"/>
          </p:cNvSpPr>
          <p:nvPr>
            <p:ph type="body" sz="quarter" idx="29" hasCustomPrompt="1"/>
          </p:nvPr>
        </p:nvSpPr>
        <p:spPr>
          <a:xfrm>
            <a:off x="5003800" y="5411793"/>
            <a:ext cx="1981200" cy="165545"/>
          </a:xfrm>
          <a:prstGeom prst="rect">
            <a:avLst/>
          </a:prstGeom>
        </p:spPr>
        <p:txBody>
          <a:bodyPr/>
          <a:lstStyle>
            <a:lvl1pPr marL="0" indent="0">
              <a:lnSpc>
                <a:spcPts val="1000"/>
              </a:lnSpc>
              <a:spcBef>
                <a:spcPts val="1000"/>
              </a:spcBef>
              <a:buNone/>
              <a:defRPr lang="en-US" sz="800" b="0" i="1" kern="1200" dirty="0">
                <a:solidFill>
                  <a:srgbClr val="15346E"/>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59" name="Text Placeholder 4">
            <a:extLst>
              <a:ext uri="{FF2B5EF4-FFF2-40B4-BE49-F238E27FC236}">
                <a16:creationId xmlns:a16="http://schemas.microsoft.com/office/drawing/2014/main" id="{994B8A96-5A3E-47FE-AB13-81FFD75E186F}"/>
              </a:ext>
            </a:extLst>
          </p:cNvPr>
          <p:cNvSpPr>
            <a:spLocks noGrp="1"/>
          </p:cNvSpPr>
          <p:nvPr>
            <p:ph type="body" sz="quarter" idx="30" hasCustomPrompt="1"/>
          </p:nvPr>
        </p:nvSpPr>
        <p:spPr>
          <a:xfrm>
            <a:off x="5003800" y="5233478"/>
            <a:ext cx="1981200" cy="138112"/>
          </a:xfrm>
          <a:prstGeom prst="rect">
            <a:avLst/>
          </a:prstGeom>
        </p:spPr>
        <p:txBody>
          <a:bodyPr/>
          <a:lstStyle>
            <a:lvl1pPr marL="0" indent="0">
              <a:lnSpc>
                <a:spcPts val="1000"/>
              </a:lnSpc>
              <a:spcBef>
                <a:spcPts val="0"/>
              </a:spcBef>
              <a:spcAft>
                <a:spcPts val="400"/>
              </a:spcAft>
              <a:buNone/>
              <a:defRPr sz="1200">
                <a:solidFill>
                  <a:srgbClr val="15346E"/>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60" name="Text Placeholder 9">
            <a:extLst>
              <a:ext uri="{FF2B5EF4-FFF2-40B4-BE49-F238E27FC236}">
                <a16:creationId xmlns:a16="http://schemas.microsoft.com/office/drawing/2014/main" id="{FA61EC0F-CF05-4533-BA7D-BFE13A608857}"/>
              </a:ext>
            </a:extLst>
          </p:cNvPr>
          <p:cNvSpPr>
            <a:spLocks noGrp="1"/>
          </p:cNvSpPr>
          <p:nvPr>
            <p:ph type="body" sz="quarter" idx="31" hasCustomPrompt="1"/>
          </p:nvPr>
        </p:nvSpPr>
        <p:spPr>
          <a:xfrm>
            <a:off x="5003800" y="5893315"/>
            <a:ext cx="1981200" cy="165545"/>
          </a:xfrm>
          <a:prstGeom prst="rect">
            <a:avLst/>
          </a:prstGeom>
        </p:spPr>
        <p:txBody>
          <a:bodyPr/>
          <a:lstStyle>
            <a:lvl1pPr marL="0" indent="0">
              <a:lnSpc>
                <a:spcPts val="1000"/>
              </a:lnSpc>
              <a:spcBef>
                <a:spcPts val="1000"/>
              </a:spcBef>
              <a:buNone/>
              <a:defRPr lang="en-US" sz="800" b="0" i="1" kern="1200" dirty="0">
                <a:solidFill>
                  <a:srgbClr val="15346E"/>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61" name="Text Placeholder 4">
            <a:extLst>
              <a:ext uri="{FF2B5EF4-FFF2-40B4-BE49-F238E27FC236}">
                <a16:creationId xmlns:a16="http://schemas.microsoft.com/office/drawing/2014/main" id="{D5AE88AC-2ED5-41BF-8987-1E3EF6FE435E}"/>
              </a:ext>
            </a:extLst>
          </p:cNvPr>
          <p:cNvSpPr>
            <a:spLocks noGrp="1"/>
          </p:cNvSpPr>
          <p:nvPr>
            <p:ph type="body" sz="quarter" idx="32" hasCustomPrompt="1"/>
          </p:nvPr>
        </p:nvSpPr>
        <p:spPr>
          <a:xfrm>
            <a:off x="5003800" y="5715000"/>
            <a:ext cx="1981200" cy="138112"/>
          </a:xfrm>
          <a:prstGeom prst="rect">
            <a:avLst/>
          </a:prstGeom>
        </p:spPr>
        <p:txBody>
          <a:bodyPr/>
          <a:lstStyle>
            <a:lvl1pPr marL="0" indent="0">
              <a:lnSpc>
                <a:spcPts val="1000"/>
              </a:lnSpc>
              <a:spcBef>
                <a:spcPts val="0"/>
              </a:spcBef>
              <a:spcAft>
                <a:spcPts val="400"/>
              </a:spcAft>
              <a:buNone/>
              <a:defRPr sz="1200">
                <a:solidFill>
                  <a:srgbClr val="15346E"/>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25" name="Picture Placeholder 5">
            <a:extLst>
              <a:ext uri="{FF2B5EF4-FFF2-40B4-BE49-F238E27FC236}">
                <a16:creationId xmlns:a16="http://schemas.microsoft.com/office/drawing/2014/main" id="{9C7FDAD7-661F-4000-B1C0-37225CF4729B}"/>
              </a:ext>
            </a:extLst>
          </p:cNvPr>
          <p:cNvSpPr>
            <a:spLocks noGrp="1"/>
          </p:cNvSpPr>
          <p:nvPr>
            <p:ph type="pic" sz="quarter" idx="11" hasCustomPrompt="1"/>
          </p:nvPr>
        </p:nvSpPr>
        <p:spPr>
          <a:xfrm>
            <a:off x="503129" y="979446"/>
            <a:ext cx="2194560" cy="2194560"/>
          </a:xfrm>
          <a:prstGeom prst="rect">
            <a:avLst/>
          </a:prstGeom>
          <a:solidFill>
            <a:schemeClr val="bg1">
              <a:lumMod val="95000"/>
            </a:schemeClr>
          </a:solidFill>
        </p:spPr>
        <p:txBody>
          <a:bodyPr anchor="ctr"/>
          <a:lstStyle>
            <a:lvl1pPr marL="0" indent="0" algn="ctr">
              <a:buNone/>
              <a:defRPr sz="1400">
                <a:highlight>
                  <a:srgbClr val="FFFF00"/>
                </a:highlight>
              </a:defRPr>
            </a:lvl1pPr>
          </a:lstStyle>
          <a:p>
            <a:r>
              <a:rPr lang="en-US"/>
              <a:t>Client logo</a:t>
            </a:r>
          </a:p>
        </p:txBody>
      </p:sp>
      <p:sp>
        <p:nvSpPr>
          <p:cNvPr id="3" name="Rectangle 2">
            <a:extLst>
              <a:ext uri="{FF2B5EF4-FFF2-40B4-BE49-F238E27FC236}">
                <a16:creationId xmlns:a16="http://schemas.microsoft.com/office/drawing/2014/main" id="{79966287-FC5D-4D1F-AC8C-75ACE6E0B796}"/>
              </a:ext>
            </a:extLst>
          </p:cNvPr>
          <p:cNvSpPr/>
          <p:nvPr userDrawn="1"/>
        </p:nvSpPr>
        <p:spPr>
          <a:xfrm>
            <a:off x="10706100" y="165100"/>
            <a:ext cx="876300" cy="93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241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Photos w/Title + Captio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482296A-474E-4082-9678-A82FB907D58D}"/>
              </a:ext>
            </a:extLst>
          </p:cNvPr>
          <p:cNvSpPr>
            <a:spLocks noGrp="1"/>
          </p:cNvSpPr>
          <p:nvPr>
            <p:ph type="pic" sz="quarter" idx="25"/>
          </p:nvPr>
        </p:nvSpPr>
        <p:spPr>
          <a:xfrm>
            <a:off x="609600" y="1739459"/>
            <a:ext cx="3124200" cy="2013275"/>
          </a:xfrm>
          <a:solidFill>
            <a:schemeClr val="bg1">
              <a:lumMod val="95000"/>
            </a:schemeClr>
          </a:solidFill>
        </p:spPr>
        <p:txBody>
          <a:bodyPr/>
          <a:lstStyle/>
          <a:p>
            <a:r>
              <a:rPr lang="en-US"/>
              <a:t>Click icon to add picture</a:t>
            </a:r>
          </a:p>
        </p:txBody>
      </p:sp>
      <p:sp>
        <p:nvSpPr>
          <p:cNvPr id="6" name="Text Placeholder 5">
            <a:extLst>
              <a:ext uri="{FF2B5EF4-FFF2-40B4-BE49-F238E27FC236}">
                <a16:creationId xmlns:a16="http://schemas.microsoft.com/office/drawing/2014/main" id="{E90C00DC-C314-4F5F-80CA-000EC5497120}"/>
              </a:ext>
            </a:extLst>
          </p:cNvPr>
          <p:cNvSpPr>
            <a:spLocks noGrp="1"/>
          </p:cNvSpPr>
          <p:nvPr>
            <p:ph type="body" sz="quarter" idx="26" hasCustomPrompt="1"/>
          </p:nvPr>
        </p:nvSpPr>
        <p:spPr>
          <a:xfrm>
            <a:off x="3867150" y="3134091"/>
            <a:ext cx="2076450" cy="347662"/>
          </a:xfrm>
        </p:spPr>
        <p:txBody>
          <a:bodyPr>
            <a:normAutofit/>
          </a:bodyPr>
          <a:lstStyle>
            <a:lvl1pPr>
              <a:defRPr sz="1800"/>
            </a:lvl1pPr>
            <a:lvl2pPr marL="0" indent="0">
              <a:buNone/>
              <a:defRPr/>
            </a:lvl2pPr>
            <a:lvl3pPr marL="182880" indent="0">
              <a:buNone/>
              <a:defRPr/>
            </a:lvl3pPr>
            <a:lvl4pPr marL="365760" indent="0">
              <a:buNone/>
              <a:defRPr/>
            </a:lvl4pPr>
          </a:lstStyle>
          <a:p>
            <a:pPr lvl="0"/>
            <a:r>
              <a:rPr lang="en-US"/>
              <a:t>Title</a:t>
            </a:r>
          </a:p>
        </p:txBody>
      </p:sp>
      <p:sp>
        <p:nvSpPr>
          <p:cNvPr id="8" name="Text Placeholder 7">
            <a:extLst>
              <a:ext uri="{FF2B5EF4-FFF2-40B4-BE49-F238E27FC236}">
                <a16:creationId xmlns:a16="http://schemas.microsoft.com/office/drawing/2014/main" id="{BDA9F828-30B0-4AB2-840D-6E723AF5752C}"/>
              </a:ext>
            </a:extLst>
          </p:cNvPr>
          <p:cNvSpPr>
            <a:spLocks noGrp="1"/>
          </p:cNvSpPr>
          <p:nvPr>
            <p:ph type="body" sz="quarter" idx="27" hasCustomPrompt="1"/>
          </p:nvPr>
        </p:nvSpPr>
        <p:spPr>
          <a:xfrm>
            <a:off x="3867150" y="3490797"/>
            <a:ext cx="2076450" cy="261937"/>
          </a:xfrm>
        </p:spPr>
        <p:txBody>
          <a:bodyPr>
            <a:normAutofit/>
          </a:bodyPr>
          <a:lstStyle>
            <a:lvl1pPr>
              <a:defRPr sz="1000" i="1"/>
            </a:lvl1pPr>
          </a:lstStyle>
          <a:p>
            <a:pPr lvl="0"/>
            <a:r>
              <a:rPr lang="en-US"/>
              <a:t>Caption</a:t>
            </a:r>
          </a:p>
        </p:txBody>
      </p:sp>
      <p:sp>
        <p:nvSpPr>
          <p:cNvPr id="28" name="Picture Placeholder 3">
            <a:extLst>
              <a:ext uri="{FF2B5EF4-FFF2-40B4-BE49-F238E27FC236}">
                <a16:creationId xmlns:a16="http://schemas.microsoft.com/office/drawing/2014/main" id="{CEB5A197-7AF3-4292-90BA-1680D1A837E8}"/>
              </a:ext>
            </a:extLst>
          </p:cNvPr>
          <p:cNvSpPr>
            <a:spLocks noGrp="1"/>
          </p:cNvSpPr>
          <p:nvPr>
            <p:ph type="pic" sz="quarter" idx="31"/>
          </p:nvPr>
        </p:nvSpPr>
        <p:spPr>
          <a:xfrm>
            <a:off x="609600" y="3987672"/>
            <a:ext cx="3124200" cy="2012534"/>
          </a:xfrm>
          <a:solidFill>
            <a:schemeClr val="bg1">
              <a:lumMod val="95000"/>
            </a:schemeClr>
          </a:solidFill>
        </p:spPr>
        <p:txBody>
          <a:bodyPr/>
          <a:lstStyle/>
          <a:p>
            <a:r>
              <a:rPr lang="en-US"/>
              <a:t>Click icon to add picture</a:t>
            </a:r>
          </a:p>
        </p:txBody>
      </p:sp>
      <p:sp>
        <p:nvSpPr>
          <p:cNvPr id="34" name="Text Placeholder 5">
            <a:extLst>
              <a:ext uri="{FF2B5EF4-FFF2-40B4-BE49-F238E27FC236}">
                <a16:creationId xmlns:a16="http://schemas.microsoft.com/office/drawing/2014/main" id="{D39E8670-AE28-441C-8407-9198CCD1F266}"/>
              </a:ext>
            </a:extLst>
          </p:cNvPr>
          <p:cNvSpPr>
            <a:spLocks noGrp="1"/>
          </p:cNvSpPr>
          <p:nvPr>
            <p:ph type="body" sz="quarter" idx="37" hasCustomPrompt="1"/>
          </p:nvPr>
        </p:nvSpPr>
        <p:spPr>
          <a:xfrm>
            <a:off x="3867150" y="5382668"/>
            <a:ext cx="2076450" cy="347662"/>
          </a:xfrm>
        </p:spPr>
        <p:txBody>
          <a:bodyPr>
            <a:normAutofit/>
          </a:bodyPr>
          <a:lstStyle>
            <a:lvl1pPr>
              <a:defRPr sz="1800"/>
            </a:lvl1pPr>
            <a:lvl2pPr marL="0" indent="0">
              <a:buNone/>
              <a:defRPr/>
            </a:lvl2pPr>
            <a:lvl3pPr marL="182880" indent="0">
              <a:buNone/>
              <a:defRPr/>
            </a:lvl3pPr>
            <a:lvl4pPr marL="365760" indent="0">
              <a:buNone/>
              <a:defRPr/>
            </a:lvl4pPr>
          </a:lstStyle>
          <a:p>
            <a:pPr lvl="0"/>
            <a:r>
              <a:rPr lang="en-US"/>
              <a:t>Title</a:t>
            </a:r>
          </a:p>
        </p:txBody>
      </p:sp>
      <p:sp>
        <p:nvSpPr>
          <p:cNvPr id="35" name="Text Placeholder 7">
            <a:extLst>
              <a:ext uri="{FF2B5EF4-FFF2-40B4-BE49-F238E27FC236}">
                <a16:creationId xmlns:a16="http://schemas.microsoft.com/office/drawing/2014/main" id="{32F3C8CA-2B9B-4163-B220-A199C0769C0E}"/>
              </a:ext>
            </a:extLst>
          </p:cNvPr>
          <p:cNvSpPr>
            <a:spLocks noGrp="1"/>
          </p:cNvSpPr>
          <p:nvPr>
            <p:ph type="body" sz="quarter" idx="38" hasCustomPrompt="1"/>
          </p:nvPr>
        </p:nvSpPr>
        <p:spPr>
          <a:xfrm>
            <a:off x="3867150" y="5739374"/>
            <a:ext cx="2076450" cy="261937"/>
          </a:xfrm>
        </p:spPr>
        <p:txBody>
          <a:bodyPr>
            <a:normAutofit/>
          </a:bodyPr>
          <a:lstStyle>
            <a:lvl1pPr>
              <a:defRPr sz="1000" i="1"/>
            </a:lvl1pPr>
          </a:lstStyle>
          <a:p>
            <a:pPr lvl="0"/>
            <a:r>
              <a:rPr lang="en-US"/>
              <a:t>Caption</a:t>
            </a:r>
          </a:p>
        </p:txBody>
      </p:sp>
      <p:sp>
        <p:nvSpPr>
          <p:cNvPr id="36" name="Picture Placeholder 3">
            <a:extLst>
              <a:ext uri="{FF2B5EF4-FFF2-40B4-BE49-F238E27FC236}">
                <a16:creationId xmlns:a16="http://schemas.microsoft.com/office/drawing/2014/main" id="{16D366F2-951E-43FB-8ADA-8EA79BF56672}"/>
              </a:ext>
            </a:extLst>
          </p:cNvPr>
          <p:cNvSpPr>
            <a:spLocks noGrp="1"/>
          </p:cNvSpPr>
          <p:nvPr>
            <p:ph type="pic" sz="quarter" idx="39"/>
          </p:nvPr>
        </p:nvSpPr>
        <p:spPr>
          <a:xfrm>
            <a:off x="6210300" y="1739459"/>
            <a:ext cx="3124200" cy="2013275"/>
          </a:xfrm>
          <a:solidFill>
            <a:schemeClr val="bg1">
              <a:lumMod val="95000"/>
            </a:schemeClr>
          </a:solidFill>
        </p:spPr>
        <p:txBody>
          <a:bodyPr/>
          <a:lstStyle/>
          <a:p>
            <a:r>
              <a:rPr lang="en-US"/>
              <a:t>Click icon to add picture</a:t>
            </a:r>
          </a:p>
        </p:txBody>
      </p:sp>
      <p:sp>
        <p:nvSpPr>
          <p:cNvPr id="38" name="Text Placeholder 5">
            <a:extLst>
              <a:ext uri="{FF2B5EF4-FFF2-40B4-BE49-F238E27FC236}">
                <a16:creationId xmlns:a16="http://schemas.microsoft.com/office/drawing/2014/main" id="{CE1D5ADE-4A66-44EF-8D2A-A0909960E2A9}"/>
              </a:ext>
            </a:extLst>
          </p:cNvPr>
          <p:cNvSpPr>
            <a:spLocks noGrp="1"/>
          </p:cNvSpPr>
          <p:nvPr>
            <p:ph type="body" sz="quarter" idx="40" hasCustomPrompt="1"/>
          </p:nvPr>
        </p:nvSpPr>
        <p:spPr>
          <a:xfrm>
            <a:off x="9467850" y="3134091"/>
            <a:ext cx="2076450" cy="347662"/>
          </a:xfrm>
        </p:spPr>
        <p:txBody>
          <a:bodyPr>
            <a:normAutofit/>
          </a:bodyPr>
          <a:lstStyle>
            <a:lvl1pPr>
              <a:defRPr sz="1800"/>
            </a:lvl1pPr>
            <a:lvl2pPr marL="0" indent="0">
              <a:buNone/>
              <a:defRPr/>
            </a:lvl2pPr>
            <a:lvl3pPr marL="182880" indent="0">
              <a:buNone/>
              <a:defRPr/>
            </a:lvl3pPr>
            <a:lvl4pPr marL="365760" indent="0">
              <a:buNone/>
              <a:defRPr/>
            </a:lvl4pPr>
          </a:lstStyle>
          <a:p>
            <a:pPr lvl="0"/>
            <a:r>
              <a:rPr lang="en-US"/>
              <a:t>Title</a:t>
            </a:r>
          </a:p>
        </p:txBody>
      </p:sp>
      <p:sp>
        <p:nvSpPr>
          <p:cNvPr id="39" name="Text Placeholder 7">
            <a:extLst>
              <a:ext uri="{FF2B5EF4-FFF2-40B4-BE49-F238E27FC236}">
                <a16:creationId xmlns:a16="http://schemas.microsoft.com/office/drawing/2014/main" id="{58B2B3FE-E8A2-4DB6-8DEE-29DAA808853C}"/>
              </a:ext>
            </a:extLst>
          </p:cNvPr>
          <p:cNvSpPr>
            <a:spLocks noGrp="1"/>
          </p:cNvSpPr>
          <p:nvPr>
            <p:ph type="body" sz="quarter" idx="41" hasCustomPrompt="1"/>
          </p:nvPr>
        </p:nvSpPr>
        <p:spPr>
          <a:xfrm>
            <a:off x="9467850" y="3490797"/>
            <a:ext cx="2076450" cy="261937"/>
          </a:xfrm>
        </p:spPr>
        <p:txBody>
          <a:bodyPr>
            <a:normAutofit/>
          </a:bodyPr>
          <a:lstStyle>
            <a:lvl1pPr>
              <a:defRPr sz="1000" i="1"/>
            </a:lvl1pPr>
          </a:lstStyle>
          <a:p>
            <a:pPr lvl="0"/>
            <a:r>
              <a:rPr lang="en-US"/>
              <a:t>Caption</a:t>
            </a:r>
          </a:p>
        </p:txBody>
      </p:sp>
      <p:sp>
        <p:nvSpPr>
          <p:cNvPr id="40" name="Picture Placeholder 3">
            <a:extLst>
              <a:ext uri="{FF2B5EF4-FFF2-40B4-BE49-F238E27FC236}">
                <a16:creationId xmlns:a16="http://schemas.microsoft.com/office/drawing/2014/main" id="{B66CAA2B-33AE-433C-89C3-EE800736619F}"/>
              </a:ext>
            </a:extLst>
          </p:cNvPr>
          <p:cNvSpPr>
            <a:spLocks noGrp="1"/>
          </p:cNvSpPr>
          <p:nvPr>
            <p:ph type="pic" sz="quarter" idx="42"/>
          </p:nvPr>
        </p:nvSpPr>
        <p:spPr>
          <a:xfrm>
            <a:off x="6210300" y="3987672"/>
            <a:ext cx="3124200" cy="2012534"/>
          </a:xfrm>
          <a:solidFill>
            <a:schemeClr val="bg1">
              <a:lumMod val="95000"/>
            </a:schemeClr>
          </a:solidFill>
        </p:spPr>
        <p:txBody>
          <a:bodyPr/>
          <a:lstStyle/>
          <a:p>
            <a:r>
              <a:rPr lang="en-US"/>
              <a:t>Click icon to add picture</a:t>
            </a:r>
          </a:p>
        </p:txBody>
      </p:sp>
      <p:sp>
        <p:nvSpPr>
          <p:cNvPr id="41" name="Text Placeholder 5">
            <a:extLst>
              <a:ext uri="{FF2B5EF4-FFF2-40B4-BE49-F238E27FC236}">
                <a16:creationId xmlns:a16="http://schemas.microsoft.com/office/drawing/2014/main" id="{CC0C58C5-BCF3-4074-9E8F-20715F54A23A}"/>
              </a:ext>
            </a:extLst>
          </p:cNvPr>
          <p:cNvSpPr>
            <a:spLocks noGrp="1"/>
          </p:cNvSpPr>
          <p:nvPr>
            <p:ph type="body" sz="quarter" idx="43" hasCustomPrompt="1"/>
          </p:nvPr>
        </p:nvSpPr>
        <p:spPr>
          <a:xfrm>
            <a:off x="9467850" y="5382668"/>
            <a:ext cx="2076450" cy="347662"/>
          </a:xfrm>
        </p:spPr>
        <p:txBody>
          <a:bodyPr>
            <a:normAutofit/>
          </a:bodyPr>
          <a:lstStyle>
            <a:lvl1pPr>
              <a:defRPr sz="1800"/>
            </a:lvl1pPr>
            <a:lvl2pPr marL="0" indent="0">
              <a:buNone/>
              <a:defRPr/>
            </a:lvl2pPr>
            <a:lvl3pPr marL="182880" indent="0">
              <a:buNone/>
              <a:defRPr/>
            </a:lvl3pPr>
            <a:lvl4pPr marL="365760" indent="0">
              <a:buNone/>
              <a:defRPr/>
            </a:lvl4pPr>
          </a:lstStyle>
          <a:p>
            <a:pPr lvl="0"/>
            <a:r>
              <a:rPr lang="en-US"/>
              <a:t>Title</a:t>
            </a:r>
          </a:p>
        </p:txBody>
      </p:sp>
      <p:sp>
        <p:nvSpPr>
          <p:cNvPr id="42" name="Text Placeholder 7">
            <a:extLst>
              <a:ext uri="{FF2B5EF4-FFF2-40B4-BE49-F238E27FC236}">
                <a16:creationId xmlns:a16="http://schemas.microsoft.com/office/drawing/2014/main" id="{C3BB163E-3FDE-469C-9474-CF93062A20A2}"/>
              </a:ext>
            </a:extLst>
          </p:cNvPr>
          <p:cNvSpPr>
            <a:spLocks noGrp="1"/>
          </p:cNvSpPr>
          <p:nvPr>
            <p:ph type="body" sz="quarter" idx="44" hasCustomPrompt="1"/>
          </p:nvPr>
        </p:nvSpPr>
        <p:spPr>
          <a:xfrm>
            <a:off x="9467850" y="5739374"/>
            <a:ext cx="2076450" cy="261937"/>
          </a:xfrm>
        </p:spPr>
        <p:txBody>
          <a:bodyPr>
            <a:normAutofit/>
          </a:bodyPr>
          <a:lstStyle>
            <a:lvl1pPr>
              <a:defRPr sz="1000" i="1"/>
            </a:lvl1pPr>
          </a:lstStyle>
          <a:p>
            <a:pPr lvl="0"/>
            <a:r>
              <a:rPr lang="en-US"/>
              <a:t>Caption</a:t>
            </a:r>
          </a:p>
        </p:txBody>
      </p:sp>
      <p:sp>
        <p:nvSpPr>
          <p:cNvPr id="7" name="Title 1">
            <a:extLst>
              <a:ext uri="{FF2B5EF4-FFF2-40B4-BE49-F238E27FC236}">
                <a16:creationId xmlns:a16="http://schemas.microsoft.com/office/drawing/2014/main" id="{39D56CD3-FDD3-C237-DCA5-25434400598E}"/>
              </a:ext>
            </a:extLst>
          </p:cNvPr>
          <p:cNvSpPr>
            <a:spLocks noGrp="1"/>
          </p:cNvSpPr>
          <p:nvPr>
            <p:ph type="title"/>
          </p:nvPr>
        </p:nvSpPr>
        <p:spPr>
          <a:xfrm>
            <a:off x="609601" y="592190"/>
            <a:ext cx="9829800" cy="574765"/>
          </a:xfrm>
        </p:spPr>
        <p:txBody>
          <a:bodyPr/>
          <a:lstStyle>
            <a:lvl1pPr marL="0" indent="0" algn="l">
              <a:defRPr/>
            </a:lvl1pPr>
          </a:lstStyle>
          <a:p>
            <a:r>
              <a:rPr lang="en-US"/>
              <a:t>Click to edit Master title style</a:t>
            </a:r>
          </a:p>
        </p:txBody>
      </p:sp>
      <p:sp>
        <p:nvSpPr>
          <p:cNvPr id="9" name="Rectangle 8">
            <a:extLst>
              <a:ext uri="{FF2B5EF4-FFF2-40B4-BE49-F238E27FC236}">
                <a16:creationId xmlns:a16="http://schemas.microsoft.com/office/drawing/2014/main" id="{9DDD4F29-0C96-DB6B-27C7-42E120C4979A}"/>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BC54190-404B-25E1-DECE-B6E0FB0EA7D6}"/>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11" name="Picture 10" descr="A black and white sign with white text&#10;&#10;Description automatically generated">
            <a:extLst>
              <a:ext uri="{FF2B5EF4-FFF2-40B4-BE49-F238E27FC236}">
                <a16:creationId xmlns:a16="http://schemas.microsoft.com/office/drawing/2014/main" id="{2EC6EC0F-8FBF-2569-1338-F7093F97ED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12" name="Straight Connector 11">
            <a:extLst>
              <a:ext uri="{FF2B5EF4-FFF2-40B4-BE49-F238E27FC236}">
                <a16:creationId xmlns:a16="http://schemas.microsoft.com/office/drawing/2014/main" id="{1E4FE0A4-9166-5868-1748-3462B5E1CC45}"/>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C56AEA-592E-25C3-AAE6-767F9E75F188}"/>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87621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Collage - 3 Photo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7185600" cy="6367549"/>
          </a:xfrm>
          <a:prstGeom prst="rect">
            <a:avLst/>
          </a:prstGeom>
          <a:solidFill>
            <a:schemeClr val="bg1">
              <a:lumMod val="85000"/>
            </a:schemeClr>
          </a:solidFill>
        </p:spPr>
        <p:txBody>
          <a:bodyPr/>
          <a:lstStyle/>
          <a:p>
            <a:r>
              <a:rPr lang="en-US"/>
              <a:t>Click icon to add picture</a:t>
            </a:r>
          </a:p>
        </p:txBody>
      </p:sp>
      <p:sp>
        <p:nvSpPr>
          <p:cNvPr id="6" name="Picture Placeholder 5"/>
          <p:cNvSpPr>
            <a:spLocks noGrp="1"/>
          </p:cNvSpPr>
          <p:nvPr>
            <p:ph type="pic" sz="quarter" idx="11"/>
          </p:nvPr>
        </p:nvSpPr>
        <p:spPr>
          <a:xfrm>
            <a:off x="7277100" y="-1"/>
            <a:ext cx="4914900" cy="3184963"/>
          </a:xfrm>
          <a:prstGeom prst="rect">
            <a:avLst/>
          </a:prstGeom>
          <a:solidFill>
            <a:schemeClr val="bg1">
              <a:lumMod val="85000"/>
            </a:schemeClr>
          </a:solidFill>
        </p:spPr>
        <p:txBody>
          <a:bodyPr/>
          <a:lstStyle/>
          <a:p>
            <a:r>
              <a:rPr lang="en-US"/>
              <a:t>Click icon to add picture</a:t>
            </a:r>
          </a:p>
        </p:txBody>
      </p:sp>
      <p:sp>
        <p:nvSpPr>
          <p:cNvPr id="10" name="Picture Placeholder 5"/>
          <p:cNvSpPr>
            <a:spLocks noGrp="1"/>
          </p:cNvSpPr>
          <p:nvPr>
            <p:ph type="pic" sz="quarter" idx="15"/>
          </p:nvPr>
        </p:nvSpPr>
        <p:spPr>
          <a:xfrm>
            <a:off x="7277100" y="3250277"/>
            <a:ext cx="4914901" cy="3117272"/>
          </a:xfrm>
          <a:prstGeom prst="rect">
            <a:avLst/>
          </a:prstGeom>
          <a:solidFill>
            <a:schemeClr val="bg1">
              <a:lumMod val="8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7D9666E7-4CD5-D680-66DE-84A9D61DE198}"/>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54B0495-78A1-60AB-6604-CEB2E62A74D5}"/>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5" name="Picture 4" descr="A black and white sign with white text&#10;&#10;Description automatically generated">
            <a:extLst>
              <a:ext uri="{FF2B5EF4-FFF2-40B4-BE49-F238E27FC236}">
                <a16:creationId xmlns:a16="http://schemas.microsoft.com/office/drawing/2014/main" id="{181C431A-A493-3124-BA29-9619A033EA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7" name="Straight Connector 6">
            <a:extLst>
              <a:ext uri="{FF2B5EF4-FFF2-40B4-BE49-F238E27FC236}">
                <a16:creationId xmlns:a16="http://schemas.microsoft.com/office/drawing/2014/main" id="{19722B6E-B355-F6AD-08CE-F6A263D171BE}"/>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59EA713-693D-788D-BC6A-965C75AC6855}"/>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1630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Collage - 5 Photo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6035040" cy="3951214"/>
          </a:xfrm>
          <a:prstGeom prst="rect">
            <a:avLst/>
          </a:prstGeom>
          <a:solidFill>
            <a:schemeClr val="bg1">
              <a:lumMod val="85000"/>
            </a:schemeClr>
          </a:solidFill>
        </p:spPr>
        <p:txBody>
          <a:bodyPr/>
          <a:lstStyle/>
          <a:p>
            <a:r>
              <a:rPr lang="en-US"/>
              <a:t>Click icon to add picture</a:t>
            </a:r>
          </a:p>
        </p:txBody>
      </p:sp>
      <p:sp>
        <p:nvSpPr>
          <p:cNvPr id="6" name="Picture Placeholder 5"/>
          <p:cNvSpPr>
            <a:spLocks noGrp="1"/>
          </p:cNvSpPr>
          <p:nvPr>
            <p:ph type="pic" sz="quarter" idx="11"/>
          </p:nvPr>
        </p:nvSpPr>
        <p:spPr>
          <a:xfrm>
            <a:off x="6156960" y="1"/>
            <a:ext cx="6035040" cy="3951213"/>
          </a:xfrm>
          <a:prstGeom prst="rect">
            <a:avLst/>
          </a:prstGeom>
          <a:solidFill>
            <a:schemeClr val="bg1">
              <a:lumMod val="85000"/>
            </a:schemeClr>
          </a:solidFill>
        </p:spPr>
        <p:txBody>
          <a:bodyPr/>
          <a:lstStyle/>
          <a:p>
            <a:r>
              <a:rPr lang="en-US"/>
              <a:t>Click icon to add picture</a:t>
            </a:r>
          </a:p>
        </p:txBody>
      </p:sp>
      <p:sp>
        <p:nvSpPr>
          <p:cNvPr id="9" name="Picture Placeholder 5"/>
          <p:cNvSpPr>
            <a:spLocks noGrp="1"/>
          </p:cNvSpPr>
          <p:nvPr>
            <p:ph type="pic" sz="quarter" idx="14"/>
          </p:nvPr>
        </p:nvSpPr>
        <p:spPr>
          <a:xfrm>
            <a:off x="-1" y="4060090"/>
            <a:ext cx="3977640" cy="2315772"/>
          </a:xfrm>
          <a:prstGeom prst="rect">
            <a:avLst/>
          </a:prstGeom>
          <a:solidFill>
            <a:schemeClr val="bg1">
              <a:lumMod val="85000"/>
            </a:schemeClr>
          </a:solidFill>
        </p:spPr>
        <p:txBody>
          <a:bodyPr/>
          <a:lstStyle/>
          <a:p>
            <a:r>
              <a:rPr lang="en-US"/>
              <a:t>Click icon to add picture</a:t>
            </a:r>
          </a:p>
        </p:txBody>
      </p:sp>
      <p:sp>
        <p:nvSpPr>
          <p:cNvPr id="11" name="Picture Placeholder 5">
            <a:extLst>
              <a:ext uri="{FF2B5EF4-FFF2-40B4-BE49-F238E27FC236}">
                <a16:creationId xmlns:a16="http://schemas.microsoft.com/office/drawing/2014/main" id="{870E5A52-FFFF-42EA-83F6-693D843DAF04}"/>
              </a:ext>
            </a:extLst>
          </p:cNvPr>
          <p:cNvSpPr>
            <a:spLocks noGrp="1"/>
          </p:cNvSpPr>
          <p:nvPr>
            <p:ph type="pic" sz="quarter" idx="15"/>
          </p:nvPr>
        </p:nvSpPr>
        <p:spPr>
          <a:xfrm>
            <a:off x="4107180" y="4060090"/>
            <a:ext cx="3977640" cy="2315772"/>
          </a:xfrm>
          <a:prstGeom prst="rect">
            <a:avLst/>
          </a:prstGeom>
          <a:solidFill>
            <a:schemeClr val="bg1">
              <a:lumMod val="85000"/>
            </a:schemeClr>
          </a:solidFill>
        </p:spPr>
        <p:txBody>
          <a:bodyPr/>
          <a:lstStyle/>
          <a:p>
            <a:r>
              <a:rPr lang="en-US"/>
              <a:t>Click icon to add picture</a:t>
            </a:r>
          </a:p>
        </p:txBody>
      </p:sp>
      <p:sp>
        <p:nvSpPr>
          <p:cNvPr id="12" name="Picture Placeholder 5">
            <a:extLst>
              <a:ext uri="{FF2B5EF4-FFF2-40B4-BE49-F238E27FC236}">
                <a16:creationId xmlns:a16="http://schemas.microsoft.com/office/drawing/2014/main" id="{A0EBF900-2A81-4654-BEEA-D507F1F90007}"/>
              </a:ext>
            </a:extLst>
          </p:cNvPr>
          <p:cNvSpPr>
            <a:spLocks noGrp="1"/>
          </p:cNvSpPr>
          <p:nvPr>
            <p:ph type="pic" sz="quarter" idx="16"/>
          </p:nvPr>
        </p:nvSpPr>
        <p:spPr>
          <a:xfrm>
            <a:off x="8214360" y="4060088"/>
            <a:ext cx="3977640" cy="2315772"/>
          </a:xfrm>
          <a:prstGeom prst="rect">
            <a:avLst/>
          </a:prstGeom>
          <a:solidFill>
            <a:schemeClr val="bg1">
              <a:lumMod val="8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C9F1CF93-78AD-3982-C0AB-65397B76768E}"/>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D115B8D-864A-CBFF-A080-4A7DE2AECEFE}"/>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5" name="Picture 4" descr="A black and white sign with white text&#10;&#10;Description automatically generated">
            <a:extLst>
              <a:ext uri="{FF2B5EF4-FFF2-40B4-BE49-F238E27FC236}">
                <a16:creationId xmlns:a16="http://schemas.microsoft.com/office/drawing/2014/main" id="{D7294AAC-3C6F-1D85-207B-03507F9E3B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7" name="Straight Connector 6">
            <a:extLst>
              <a:ext uri="{FF2B5EF4-FFF2-40B4-BE49-F238E27FC236}">
                <a16:creationId xmlns:a16="http://schemas.microsoft.com/office/drawing/2014/main" id="{D45DD7C3-85B3-203A-01BA-6A94AF279FFF}"/>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9A85506-F8F2-3CA5-C89E-E8E610E78A01}"/>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520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Collage - 5 Photos Al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838700" cy="6375862"/>
          </a:xfrm>
          <a:prstGeom prst="rect">
            <a:avLst/>
          </a:prstGeom>
          <a:solidFill>
            <a:schemeClr val="bg1">
              <a:lumMod val="85000"/>
            </a:schemeClr>
          </a:solidFill>
        </p:spPr>
        <p:txBody>
          <a:bodyPr/>
          <a:lstStyle/>
          <a:p>
            <a:r>
              <a:rPr lang="en-US"/>
              <a:t>Click icon to add picture</a:t>
            </a:r>
          </a:p>
        </p:txBody>
      </p:sp>
      <p:sp>
        <p:nvSpPr>
          <p:cNvPr id="6" name="Picture Placeholder 5"/>
          <p:cNvSpPr>
            <a:spLocks noGrp="1"/>
          </p:cNvSpPr>
          <p:nvPr>
            <p:ph type="pic" sz="quarter" idx="11"/>
          </p:nvPr>
        </p:nvSpPr>
        <p:spPr>
          <a:xfrm>
            <a:off x="4939626" y="18690"/>
            <a:ext cx="7252374" cy="3867510"/>
          </a:xfrm>
          <a:prstGeom prst="rect">
            <a:avLst/>
          </a:prstGeom>
          <a:solidFill>
            <a:schemeClr val="bg1">
              <a:lumMod val="85000"/>
            </a:schemeClr>
          </a:solidFill>
        </p:spPr>
        <p:txBody>
          <a:bodyPr/>
          <a:lstStyle/>
          <a:p>
            <a:r>
              <a:rPr lang="en-US"/>
              <a:t>Click icon to add picture</a:t>
            </a:r>
          </a:p>
        </p:txBody>
      </p:sp>
      <p:sp>
        <p:nvSpPr>
          <p:cNvPr id="7" name="Picture Placeholder 5"/>
          <p:cNvSpPr>
            <a:spLocks noGrp="1"/>
          </p:cNvSpPr>
          <p:nvPr>
            <p:ph type="pic" sz="quarter" idx="12"/>
          </p:nvPr>
        </p:nvSpPr>
        <p:spPr>
          <a:xfrm>
            <a:off x="4939624" y="4004930"/>
            <a:ext cx="2331720" cy="2370932"/>
          </a:xfrm>
          <a:prstGeom prst="rect">
            <a:avLst/>
          </a:prstGeom>
          <a:solidFill>
            <a:schemeClr val="bg1">
              <a:lumMod val="85000"/>
            </a:schemeClr>
          </a:solidFill>
        </p:spPr>
        <p:txBody>
          <a:bodyPr/>
          <a:lstStyle/>
          <a:p>
            <a:r>
              <a:rPr lang="en-US"/>
              <a:t>Click icon to add picture</a:t>
            </a:r>
          </a:p>
        </p:txBody>
      </p:sp>
      <p:sp>
        <p:nvSpPr>
          <p:cNvPr id="13" name="Picture Placeholder 5">
            <a:extLst>
              <a:ext uri="{FF2B5EF4-FFF2-40B4-BE49-F238E27FC236}">
                <a16:creationId xmlns:a16="http://schemas.microsoft.com/office/drawing/2014/main" id="{BE64F3DE-4A23-4051-8A27-38A80BFC0452}"/>
              </a:ext>
            </a:extLst>
          </p:cNvPr>
          <p:cNvSpPr>
            <a:spLocks noGrp="1"/>
          </p:cNvSpPr>
          <p:nvPr>
            <p:ph type="pic" sz="quarter" idx="13"/>
          </p:nvPr>
        </p:nvSpPr>
        <p:spPr>
          <a:xfrm>
            <a:off x="7399952" y="4004930"/>
            <a:ext cx="2331720" cy="2370932"/>
          </a:xfrm>
          <a:prstGeom prst="rect">
            <a:avLst/>
          </a:prstGeom>
          <a:solidFill>
            <a:schemeClr val="bg1">
              <a:lumMod val="85000"/>
            </a:schemeClr>
          </a:solidFill>
        </p:spPr>
        <p:txBody>
          <a:bodyPr/>
          <a:lstStyle/>
          <a:p>
            <a:r>
              <a:rPr lang="en-US"/>
              <a:t>Click icon to add picture</a:t>
            </a:r>
          </a:p>
        </p:txBody>
      </p:sp>
      <p:sp>
        <p:nvSpPr>
          <p:cNvPr id="14" name="Picture Placeholder 5">
            <a:extLst>
              <a:ext uri="{FF2B5EF4-FFF2-40B4-BE49-F238E27FC236}">
                <a16:creationId xmlns:a16="http://schemas.microsoft.com/office/drawing/2014/main" id="{876FF1D0-3A2C-4E51-A29A-313E013B327F}"/>
              </a:ext>
            </a:extLst>
          </p:cNvPr>
          <p:cNvSpPr>
            <a:spLocks noGrp="1"/>
          </p:cNvSpPr>
          <p:nvPr>
            <p:ph type="pic" sz="quarter" idx="14"/>
          </p:nvPr>
        </p:nvSpPr>
        <p:spPr>
          <a:xfrm>
            <a:off x="9860280" y="4004930"/>
            <a:ext cx="2331720" cy="2370932"/>
          </a:xfrm>
          <a:prstGeom prst="rect">
            <a:avLst/>
          </a:prstGeom>
          <a:solidFill>
            <a:schemeClr val="bg1">
              <a:lumMod val="8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3F40FC22-51A4-56D7-2930-4EDB2D14E805}"/>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C7B504D-D6C9-4E05-F7DD-43A0B12FD5A0}"/>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5" name="Picture 4" descr="A black and white sign with white text&#10;&#10;Description automatically generated">
            <a:extLst>
              <a:ext uri="{FF2B5EF4-FFF2-40B4-BE49-F238E27FC236}">
                <a16:creationId xmlns:a16="http://schemas.microsoft.com/office/drawing/2014/main" id="{4808CD60-A2CB-6E4B-1853-7BEA714D0E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8" name="Straight Connector 7">
            <a:extLst>
              <a:ext uri="{FF2B5EF4-FFF2-40B4-BE49-F238E27FC236}">
                <a16:creationId xmlns:a16="http://schemas.microsoft.com/office/drawing/2014/main" id="{4D56B7D6-9D24-1A60-5D6A-612B98E9EFB8}"/>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2AF05C6-0003-2DEB-F482-1CE846FF72B0}"/>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4130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Photo with Caption Lef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000500" y="0"/>
            <a:ext cx="8191501" cy="6375862"/>
          </a:xfrm>
          <a:prstGeom prst="rect">
            <a:avLst/>
          </a:prstGeom>
          <a:solidFill>
            <a:schemeClr val="bg1">
              <a:lumMod val="8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4C088454-8BDB-4685-417D-36A67E96ADBF}"/>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47FEE47-521A-930F-E025-1DAE0452A548}"/>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5" name="Picture 4" descr="A black and white sign with white text&#10;&#10;Description automatically generated">
            <a:extLst>
              <a:ext uri="{FF2B5EF4-FFF2-40B4-BE49-F238E27FC236}">
                <a16:creationId xmlns:a16="http://schemas.microsoft.com/office/drawing/2014/main" id="{76A10A87-6992-4A67-7181-7552A46B3D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6" name="Straight Connector 5">
            <a:extLst>
              <a:ext uri="{FF2B5EF4-FFF2-40B4-BE49-F238E27FC236}">
                <a16:creationId xmlns:a16="http://schemas.microsoft.com/office/drawing/2014/main" id="{083E4BD2-A6E8-040C-F567-4E4FC33F10F4}"/>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0090C43-7B7A-4442-6907-FA774D79F15A}"/>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1270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rge Photo with Caption 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8229599" cy="6367549"/>
          </a:xfrm>
          <a:prstGeom prst="rect">
            <a:avLst/>
          </a:prstGeom>
          <a:solidFill>
            <a:schemeClr val="bg1">
              <a:lumMod val="85000"/>
            </a:schemeClr>
          </a:solidFill>
        </p:spPr>
        <p:txBody>
          <a:bodyPr/>
          <a:lstStyle/>
          <a:p>
            <a:r>
              <a:rPr lang="en-US"/>
              <a:t>Click icon to add picture</a:t>
            </a:r>
          </a:p>
        </p:txBody>
      </p:sp>
      <p:sp>
        <p:nvSpPr>
          <p:cNvPr id="6" name="Rectangle 5">
            <a:extLst>
              <a:ext uri="{FF2B5EF4-FFF2-40B4-BE49-F238E27FC236}">
                <a16:creationId xmlns:a16="http://schemas.microsoft.com/office/drawing/2014/main" id="{CCE71176-E603-4A86-AD78-411991CCFE3A}"/>
              </a:ext>
            </a:extLst>
          </p:cNvPr>
          <p:cNvSpPr/>
          <p:nvPr userDrawn="1"/>
        </p:nvSpPr>
        <p:spPr>
          <a:xfrm>
            <a:off x="10604500" y="177800"/>
            <a:ext cx="1123950" cy="984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E24504D-A761-B9B0-DED5-07849876819C}"/>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DE796DA-EF66-477D-B827-033DCAF884F4}"/>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5" name="Picture 4" descr="A black and white sign with white text&#10;&#10;Description automatically generated">
            <a:extLst>
              <a:ext uri="{FF2B5EF4-FFF2-40B4-BE49-F238E27FC236}">
                <a16:creationId xmlns:a16="http://schemas.microsoft.com/office/drawing/2014/main" id="{A798093E-F540-B856-42A4-A040D26380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7" name="Straight Connector 6">
            <a:extLst>
              <a:ext uri="{FF2B5EF4-FFF2-40B4-BE49-F238E27FC236}">
                <a16:creationId xmlns:a16="http://schemas.microsoft.com/office/drawing/2014/main" id="{A9C1E9EB-A23C-D53C-B650-6CA6F72AD43F}"/>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15D87D2-06BC-EA61-4E47-67F2155F0EEA}"/>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2492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Table">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723D7479-C138-40F7-A550-1B27EF11C958}"/>
              </a:ext>
            </a:extLst>
          </p:cNvPr>
          <p:cNvSpPr>
            <a:spLocks noGrp="1"/>
          </p:cNvSpPr>
          <p:nvPr>
            <p:ph type="tbl" sz="quarter" idx="12"/>
          </p:nvPr>
        </p:nvSpPr>
        <p:spPr>
          <a:xfrm>
            <a:off x="609599" y="1339668"/>
            <a:ext cx="10972799" cy="4832532"/>
          </a:xfrm>
          <a:prstGeom prst="rect">
            <a:avLst/>
          </a:prstGeom>
        </p:spPr>
        <p:txBody>
          <a:bodyPr/>
          <a:lstStyle>
            <a:lvl1pPr>
              <a:defRPr>
                <a:solidFill>
                  <a:schemeClr val="tx1">
                    <a:lumMod val="85000"/>
                    <a:lumOff val="15000"/>
                  </a:schemeClr>
                </a:solidFill>
              </a:defRPr>
            </a:lvl1pPr>
          </a:lstStyle>
          <a:p>
            <a:r>
              <a:rPr lang="en-US"/>
              <a:t>Click icon to add table</a:t>
            </a:r>
          </a:p>
        </p:txBody>
      </p:sp>
      <p:sp>
        <p:nvSpPr>
          <p:cNvPr id="6" name="Title 1">
            <a:extLst>
              <a:ext uri="{FF2B5EF4-FFF2-40B4-BE49-F238E27FC236}">
                <a16:creationId xmlns:a16="http://schemas.microsoft.com/office/drawing/2014/main" id="{D6B6A7D0-2351-426F-344C-36FE046A5EF3}"/>
              </a:ext>
            </a:extLst>
          </p:cNvPr>
          <p:cNvSpPr>
            <a:spLocks noGrp="1"/>
          </p:cNvSpPr>
          <p:nvPr>
            <p:ph type="title"/>
          </p:nvPr>
        </p:nvSpPr>
        <p:spPr>
          <a:xfrm>
            <a:off x="609601" y="592190"/>
            <a:ext cx="9829800" cy="574765"/>
          </a:xfrm>
        </p:spPr>
        <p:txBody>
          <a:bodyPr/>
          <a:lstStyle>
            <a:lvl1pPr marL="0" indent="0" algn="l">
              <a:defRPr/>
            </a:lvl1pPr>
          </a:lstStyle>
          <a:p>
            <a:r>
              <a:rPr lang="en-US"/>
              <a:t>Click to edit Master title style</a:t>
            </a:r>
          </a:p>
        </p:txBody>
      </p:sp>
      <p:sp>
        <p:nvSpPr>
          <p:cNvPr id="7" name="Rectangle 6">
            <a:extLst>
              <a:ext uri="{FF2B5EF4-FFF2-40B4-BE49-F238E27FC236}">
                <a16:creationId xmlns:a16="http://schemas.microsoft.com/office/drawing/2014/main" id="{D046F25F-9614-A85A-D607-B0DEF59400DC}"/>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03D3CF-5C5E-0D91-3D34-E89AA78224B9}"/>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9" name="Picture 8" descr="A black and white sign with white text&#10;&#10;Description automatically generated">
            <a:extLst>
              <a:ext uri="{FF2B5EF4-FFF2-40B4-BE49-F238E27FC236}">
                <a16:creationId xmlns:a16="http://schemas.microsoft.com/office/drawing/2014/main" id="{02A8E18B-AFCC-C0CE-81C2-E2768980EF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10" name="Straight Connector 9">
            <a:extLst>
              <a:ext uri="{FF2B5EF4-FFF2-40B4-BE49-F238E27FC236}">
                <a16:creationId xmlns:a16="http://schemas.microsoft.com/office/drawing/2014/main" id="{05D084CC-611D-016F-75C8-AE73DBF594A0}"/>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BF132C1-0E16-4AD6-5F0C-B68EEEE33601}"/>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35131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ntt Chart/Project Schedu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29C0641-4781-1359-41E6-B4B50CF69C32}"/>
              </a:ext>
            </a:extLst>
          </p:cNvPr>
          <p:cNvSpPr>
            <a:spLocks noGrp="1"/>
          </p:cNvSpPr>
          <p:nvPr>
            <p:ph type="title"/>
          </p:nvPr>
        </p:nvSpPr>
        <p:spPr>
          <a:xfrm>
            <a:off x="609601" y="592190"/>
            <a:ext cx="9829800" cy="574765"/>
          </a:xfrm>
        </p:spPr>
        <p:txBody>
          <a:bodyPr/>
          <a:lstStyle>
            <a:lvl1pPr marL="0" indent="0" algn="l">
              <a:defRPr/>
            </a:lvl1pPr>
          </a:lstStyle>
          <a:p>
            <a:r>
              <a:rPr lang="en-US"/>
              <a:t>Click to edit Master title style</a:t>
            </a:r>
          </a:p>
        </p:txBody>
      </p:sp>
      <p:sp>
        <p:nvSpPr>
          <p:cNvPr id="6" name="Rectangle 5">
            <a:extLst>
              <a:ext uri="{FF2B5EF4-FFF2-40B4-BE49-F238E27FC236}">
                <a16:creationId xmlns:a16="http://schemas.microsoft.com/office/drawing/2014/main" id="{50B239A4-7453-16BA-813B-097517F0E5B9}"/>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0E911C-FB55-671F-EB75-EFB795F7BD1B}"/>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8" name="Picture 7" descr="A black and white sign with white text&#10;&#10;Description automatically generated">
            <a:extLst>
              <a:ext uri="{FF2B5EF4-FFF2-40B4-BE49-F238E27FC236}">
                <a16:creationId xmlns:a16="http://schemas.microsoft.com/office/drawing/2014/main" id="{59FA4738-CE7E-97B8-0E7D-B0B1175501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9" name="Straight Connector 8">
            <a:extLst>
              <a:ext uri="{FF2B5EF4-FFF2-40B4-BE49-F238E27FC236}">
                <a16:creationId xmlns:a16="http://schemas.microsoft.com/office/drawing/2014/main" id="{0F5A4B34-A7EE-120E-851D-9FA30B726A7F}"/>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89B3CB9-72E4-B438-B384-FCC8F3426A0E}"/>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883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4" name="Graphic 13" descr="Chat outline">
            <a:extLst>
              <a:ext uri="{FF2B5EF4-FFF2-40B4-BE49-F238E27FC236}">
                <a16:creationId xmlns:a16="http://schemas.microsoft.com/office/drawing/2014/main" id="{4713ACEE-D22B-44C0-A0BA-269C6EB219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100" y="0"/>
            <a:ext cx="2266950" cy="2266950"/>
          </a:xfrm>
          <a:prstGeom prst="rect">
            <a:avLst/>
          </a:prstGeom>
        </p:spPr>
      </p:pic>
      <p:sp>
        <p:nvSpPr>
          <p:cNvPr id="2" name="Title 1">
            <a:extLst>
              <a:ext uri="{FF2B5EF4-FFF2-40B4-BE49-F238E27FC236}">
                <a16:creationId xmlns:a16="http://schemas.microsoft.com/office/drawing/2014/main" id="{0D14E32F-CCF1-41A6-AC81-31227BAB4856}"/>
              </a:ext>
            </a:extLst>
          </p:cNvPr>
          <p:cNvSpPr>
            <a:spLocks noGrp="1"/>
          </p:cNvSpPr>
          <p:nvPr>
            <p:ph type="title" hasCustomPrompt="1"/>
          </p:nvPr>
        </p:nvSpPr>
        <p:spPr>
          <a:xfrm>
            <a:off x="1714500" y="1924050"/>
            <a:ext cx="7581900" cy="803241"/>
          </a:xfrm>
        </p:spPr>
        <p:txBody>
          <a:bodyPr/>
          <a:lstStyle>
            <a:lvl1pPr marL="0">
              <a:spcBef>
                <a:spcPts val="1200"/>
              </a:spcBef>
              <a:defRPr sz="5400">
                <a:solidFill>
                  <a:schemeClr val="tx2"/>
                </a:solidFill>
                <a:latin typeface="Segoe UI" panose="020B0502040204020203" pitchFamily="34" charset="0"/>
                <a:cs typeface="Segoe UI" panose="020B0502040204020203" pitchFamily="34" charset="0"/>
              </a:defRPr>
            </a:lvl1pPr>
          </a:lstStyle>
          <a:p>
            <a:r>
              <a:rPr lang="en-US"/>
              <a:t>Questions?</a:t>
            </a:r>
          </a:p>
        </p:txBody>
      </p:sp>
      <p:sp>
        <p:nvSpPr>
          <p:cNvPr id="10" name="Text Placeholder 3">
            <a:extLst>
              <a:ext uri="{FF2B5EF4-FFF2-40B4-BE49-F238E27FC236}">
                <a16:creationId xmlns:a16="http://schemas.microsoft.com/office/drawing/2014/main" id="{DE30EFEB-E9FC-4036-985E-EEBF4038A645}"/>
              </a:ext>
            </a:extLst>
          </p:cNvPr>
          <p:cNvSpPr>
            <a:spLocks noGrp="1"/>
          </p:cNvSpPr>
          <p:nvPr>
            <p:ph type="body" sz="quarter" idx="19" hasCustomPrompt="1"/>
          </p:nvPr>
        </p:nvSpPr>
        <p:spPr>
          <a:xfrm>
            <a:off x="2224741" y="4212528"/>
            <a:ext cx="7581900" cy="353869"/>
          </a:xfrm>
          <a:prstGeom prst="rect">
            <a:avLst/>
          </a:prstGeom>
        </p:spPr>
        <p:txBody>
          <a:bodyPr>
            <a:normAutofit/>
          </a:bodyPr>
          <a:lstStyle>
            <a:lvl1pPr marL="0" marR="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sz="1800">
                <a:solidFill>
                  <a:schemeClr val="tx2"/>
                </a:solidFill>
                <a:latin typeface="Segoe UI Semilight" panose="020B0402040204020203" pitchFamily="34" charset="0"/>
                <a:cs typeface="Segoe UI Semilight" panose="020B04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a:pPr>
            <a:r>
              <a:rPr lang="en-US"/>
              <a:t>www.website.com</a:t>
            </a:r>
          </a:p>
        </p:txBody>
      </p:sp>
      <p:sp>
        <p:nvSpPr>
          <p:cNvPr id="7" name="Text Placeholder 3">
            <a:extLst>
              <a:ext uri="{FF2B5EF4-FFF2-40B4-BE49-F238E27FC236}">
                <a16:creationId xmlns:a16="http://schemas.microsoft.com/office/drawing/2014/main" id="{C32DC2A4-04F0-4491-9F73-6169D3B11434}"/>
              </a:ext>
            </a:extLst>
          </p:cNvPr>
          <p:cNvSpPr>
            <a:spLocks noGrp="1"/>
          </p:cNvSpPr>
          <p:nvPr>
            <p:ph type="body" sz="quarter" idx="20" hasCustomPrompt="1"/>
          </p:nvPr>
        </p:nvSpPr>
        <p:spPr>
          <a:xfrm>
            <a:off x="2224741" y="3629041"/>
            <a:ext cx="7581900" cy="353869"/>
          </a:xfrm>
          <a:prstGeom prst="rect">
            <a:avLst/>
          </a:prstGeom>
        </p:spPr>
        <p:txBody>
          <a:bodyPr anchor="ctr">
            <a:normAutofit/>
          </a:bodyPr>
          <a:lstStyle>
            <a:lvl1pPr marL="0" marR="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sz="1800">
                <a:solidFill>
                  <a:schemeClr val="tx2"/>
                </a:solidFill>
                <a:latin typeface="Segoe UI Semilight" panose="020B0402040204020203" pitchFamily="34" charset="0"/>
                <a:cs typeface="Segoe UI Semilight" panose="020B04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a:pPr>
            <a:r>
              <a:rPr lang="en-US"/>
              <a:t>000.000.0000</a:t>
            </a:r>
          </a:p>
        </p:txBody>
      </p:sp>
      <p:sp>
        <p:nvSpPr>
          <p:cNvPr id="8" name="Text Placeholder 3">
            <a:extLst>
              <a:ext uri="{FF2B5EF4-FFF2-40B4-BE49-F238E27FC236}">
                <a16:creationId xmlns:a16="http://schemas.microsoft.com/office/drawing/2014/main" id="{7280A55B-EBD5-4550-BC94-F4953D93B81F}"/>
              </a:ext>
            </a:extLst>
          </p:cNvPr>
          <p:cNvSpPr>
            <a:spLocks noGrp="1"/>
          </p:cNvSpPr>
          <p:nvPr>
            <p:ph type="body" sz="quarter" idx="21" hasCustomPrompt="1"/>
          </p:nvPr>
        </p:nvSpPr>
        <p:spPr>
          <a:xfrm>
            <a:off x="2224741" y="3045554"/>
            <a:ext cx="7581900" cy="353869"/>
          </a:xfrm>
          <a:prstGeom prst="rect">
            <a:avLst/>
          </a:prstGeom>
        </p:spPr>
        <p:txBody>
          <a:bodyPr anchor="ctr">
            <a:normAutofit/>
          </a:bodyPr>
          <a:lstStyle>
            <a:lvl1pPr marL="0" marR="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sz="1800">
                <a:solidFill>
                  <a:schemeClr val="tx2"/>
                </a:solidFill>
                <a:latin typeface="Segoe UI Semilight" panose="020B0402040204020203" pitchFamily="34" charset="0"/>
                <a:cs typeface="Segoe UI Semilight" panose="020B04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a:pPr>
            <a:r>
              <a:rPr lang="en-US"/>
              <a:t>name@domain.com</a:t>
            </a:r>
          </a:p>
        </p:txBody>
      </p:sp>
      <p:pic>
        <p:nvPicPr>
          <p:cNvPr id="5" name="Graphic 4" descr="Envelope outline">
            <a:extLst>
              <a:ext uri="{FF2B5EF4-FFF2-40B4-BE49-F238E27FC236}">
                <a16:creationId xmlns:a16="http://schemas.microsoft.com/office/drawing/2014/main" id="{1C4BED59-78BC-433B-A2A3-C2E74642611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14500" y="3018891"/>
            <a:ext cx="407194" cy="407194"/>
          </a:xfrm>
          <a:prstGeom prst="rect">
            <a:avLst/>
          </a:prstGeom>
        </p:spPr>
      </p:pic>
      <p:pic>
        <p:nvPicPr>
          <p:cNvPr id="11" name="Graphic 10" descr="Receiver outline">
            <a:extLst>
              <a:ext uri="{FF2B5EF4-FFF2-40B4-BE49-F238E27FC236}">
                <a16:creationId xmlns:a16="http://schemas.microsoft.com/office/drawing/2014/main" id="{B2645983-8179-423E-9DF0-E33D3DF1632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35217" y="3623095"/>
            <a:ext cx="365760" cy="365760"/>
          </a:xfrm>
          <a:prstGeom prst="rect">
            <a:avLst/>
          </a:prstGeom>
        </p:spPr>
      </p:pic>
      <p:pic>
        <p:nvPicPr>
          <p:cNvPr id="12" name="Graphic 11" descr="World outline">
            <a:extLst>
              <a:ext uri="{FF2B5EF4-FFF2-40B4-BE49-F238E27FC236}">
                <a16:creationId xmlns:a16="http://schemas.microsoft.com/office/drawing/2014/main" id="{9C96B5C9-DED6-4536-AF2E-5EC935D696CA}"/>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735217" y="4206582"/>
            <a:ext cx="365760" cy="365760"/>
          </a:xfrm>
          <a:prstGeom prst="rect">
            <a:avLst/>
          </a:prstGeom>
        </p:spPr>
      </p:pic>
    </p:spTree>
    <p:extLst>
      <p:ext uri="{BB962C8B-B14F-4D97-AF65-F5344CB8AC3E}">
        <p14:creationId xmlns:p14="http://schemas.microsoft.com/office/powerpoint/2010/main" val="39605478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266EB2-3711-4426-96E1-BD9CB057477A}"/>
              </a:ext>
            </a:extLst>
          </p:cNvPr>
          <p:cNvSpPr/>
          <p:nvPr userDrawn="1"/>
        </p:nvSpPr>
        <p:spPr>
          <a:xfrm>
            <a:off x="0" y="0"/>
            <a:ext cx="12192000" cy="6858000"/>
          </a:xfrm>
          <a:prstGeom prst="rect">
            <a:avLst/>
          </a:prstGeom>
          <a:solidFill>
            <a:srgbClr val="00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0D14E32F-CCF1-41A6-AC81-31227BAB4856}"/>
              </a:ext>
            </a:extLst>
          </p:cNvPr>
          <p:cNvSpPr>
            <a:spLocks noGrp="1"/>
          </p:cNvSpPr>
          <p:nvPr>
            <p:ph type="title" hasCustomPrompt="1"/>
          </p:nvPr>
        </p:nvSpPr>
        <p:spPr>
          <a:xfrm>
            <a:off x="3992140" y="2417824"/>
            <a:ext cx="7581900" cy="803241"/>
          </a:xfrm>
        </p:spPr>
        <p:txBody>
          <a:bodyPr/>
          <a:lstStyle>
            <a:lvl1pPr marL="0">
              <a:spcBef>
                <a:spcPts val="1200"/>
              </a:spcBef>
              <a:defRPr sz="5400">
                <a:solidFill>
                  <a:schemeClr val="bg1"/>
                </a:solidFill>
                <a:latin typeface="Segoe UI" panose="020B0502040204020203" pitchFamily="34" charset="0"/>
                <a:cs typeface="Segoe UI" panose="020B0502040204020203" pitchFamily="34" charset="0"/>
              </a:defRPr>
            </a:lvl1pPr>
          </a:lstStyle>
          <a:p>
            <a:r>
              <a:rPr lang="en-US"/>
              <a:t>Thank You!</a:t>
            </a:r>
          </a:p>
        </p:txBody>
      </p:sp>
      <p:sp>
        <p:nvSpPr>
          <p:cNvPr id="4" name="Text Placeholder 3">
            <a:extLst>
              <a:ext uri="{FF2B5EF4-FFF2-40B4-BE49-F238E27FC236}">
                <a16:creationId xmlns:a16="http://schemas.microsoft.com/office/drawing/2014/main" id="{B315D3BA-4A09-41F6-B20B-504F03FB6F63}"/>
              </a:ext>
            </a:extLst>
          </p:cNvPr>
          <p:cNvSpPr>
            <a:spLocks noGrp="1"/>
          </p:cNvSpPr>
          <p:nvPr>
            <p:ph type="body" sz="quarter" idx="17" hasCustomPrompt="1"/>
          </p:nvPr>
        </p:nvSpPr>
        <p:spPr>
          <a:xfrm>
            <a:off x="3998490" y="4254619"/>
            <a:ext cx="7581900" cy="559479"/>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sz="2800">
                <a:solidFill>
                  <a:schemeClr val="bg1"/>
                </a:solidFill>
                <a:latin typeface="Segoe UI Semilight" panose="020B0402040204020203" pitchFamily="34" charset="0"/>
                <a:cs typeface="Segoe UI Semilight" panose="020B04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a:pPr>
            <a:r>
              <a:rPr lang="en-US"/>
              <a:t>Title</a:t>
            </a:r>
          </a:p>
        </p:txBody>
      </p:sp>
      <p:sp>
        <p:nvSpPr>
          <p:cNvPr id="9" name="Picture Placeholder 5">
            <a:extLst>
              <a:ext uri="{FF2B5EF4-FFF2-40B4-BE49-F238E27FC236}">
                <a16:creationId xmlns:a16="http://schemas.microsoft.com/office/drawing/2014/main" id="{9F7F14F9-5E97-4738-91DC-A83687600814}"/>
              </a:ext>
            </a:extLst>
          </p:cNvPr>
          <p:cNvSpPr>
            <a:spLocks noGrp="1"/>
          </p:cNvSpPr>
          <p:nvPr>
            <p:ph type="pic" sz="quarter" idx="18" hasCustomPrompt="1"/>
          </p:nvPr>
        </p:nvSpPr>
        <p:spPr>
          <a:xfrm>
            <a:off x="2245175" y="3832325"/>
            <a:ext cx="1480265" cy="1480265"/>
          </a:xfrm>
          <a:prstGeom prst="rect">
            <a:avLst/>
          </a:prstGeom>
          <a:noFill/>
        </p:spPr>
        <p:txBody>
          <a:bodyPr anchor="ctr"/>
          <a:lstStyle>
            <a:lvl1pPr marL="0" indent="0" algn="ctr">
              <a:buNone/>
              <a:defRPr sz="1400">
                <a:highlight>
                  <a:srgbClr val="FFFF00"/>
                </a:highlight>
              </a:defRPr>
            </a:lvl1pPr>
          </a:lstStyle>
          <a:p>
            <a:r>
              <a:rPr lang="en-US"/>
              <a:t>Client logo</a:t>
            </a:r>
          </a:p>
        </p:txBody>
      </p:sp>
      <p:sp>
        <p:nvSpPr>
          <p:cNvPr id="10" name="Text Placeholder 3">
            <a:extLst>
              <a:ext uri="{FF2B5EF4-FFF2-40B4-BE49-F238E27FC236}">
                <a16:creationId xmlns:a16="http://schemas.microsoft.com/office/drawing/2014/main" id="{DE30EFEB-E9FC-4036-985E-EEBF4038A645}"/>
              </a:ext>
            </a:extLst>
          </p:cNvPr>
          <p:cNvSpPr>
            <a:spLocks noGrp="1"/>
          </p:cNvSpPr>
          <p:nvPr>
            <p:ph type="body" sz="quarter" idx="19" hasCustomPrompt="1"/>
          </p:nvPr>
        </p:nvSpPr>
        <p:spPr>
          <a:xfrm>
            <a:off x="3992140" y="4883761"/>
            <a:ext cx="7581900" cy="559479"/>
          </a:xfrm>
          <a:prstGeom prst="rect">
            <a:avLst/>
          </a:prstGeom>
        </p:spPr>
        <p:txBody>
          <a:bodyPr>
            <a:normAutofit/>
          </a:bodyPr>
          <a:lstStyle>
            <a:lvl1pPr marL="0" marR="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sz="1800">
                <a:solidFill>
                  <a:schemeClr val="bg1"/>
                </a:solidFill>
                <a:latin typeface="Segoe UI Semilight" panose="020B0402040204020203" pitchFamily="34" charset="0"/>
                <a:cs typeface="Segoe UI Semilight" panose="020B04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a:pPr>
            <a:r>
              <a:rPr lang="en-US"/>
              <a:t>Subheading</a:t>
            </a:r>
          </a:p>
        </p:txBody>
      </p:sp>
    </p:spTree>
    <p:extLst>
      <p:ext uri="{BB962C8B-B14F-4D97-AF65-F5344CB8AC3E}">
        <p14:creationId xmlns:p14="http://schemas.microsoft.com/office/powerpoint/2010/main" val="2522684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E32F-CCF1-41A6-AC81-31227BAB4856}"/>
              </a:ext>
            </a:extLst>
          </p:cNvPr>
          <p:cNvSpPr>
            <a:spLocks noGrp="1"/>
          </p:cNvSpPr>
          <p:nvPr>
            <p:ph type="title" hasCustomPrompt="1"/>
          </p:nvPr>
        </p:nvSpPr>
        <p:spPr>
          <a:xfrm>
            <a:off x="2857500" y="2118843"/>
            <a:ext cx="7581900" cy="1706467"/>
          </a:xfrm>
        </p:spPr>
        <p:txBody>
          <a:bodyPr/>
          <a:lstStyle>
            <a:lvl1pPr marL="0">
              <a:spcBef>
                <a:spcPts val="1200"/>
              </a:spcBef>
              <a:defRPr sz="5400">
                <a:solidFill>
                  <a:schemeClr val="tx2"/>
                </a:solidFill>
                <a:latin typeface="Segoe UI" panose="020B0502040204020203" pitchFamily="34" charset="0"/>
                <a:cs typeface="Segoe UI" panose="020B0502040204020203" pitchFamily="34" charset="0"/>
              </a:defRPr>
            </a:lvl1pPr>
          </a:lstStyle>
          <a:p>
            <a:r>
              <a:rPr lang="en-US"/>
              <a:t>Click To Edit Master Title Second line of text</a:t>
            </a:r>
          </a:p>
        </p:txBody>
      </p:sp>
      <p:sp>
        <p:nvSpPr>
          <p:cNvPr id="11" name="Text Placeholder 11">
            <a:extLst>
              <a:ext uri="{FF2B5EF4-FFF2-40B4-BE49-F238E27FC236}">
                <a16:creationId xmlns:a16="http://schemas.microsoft.com/office/drawing/2014/main" id="{EFD1892F-0D90-4397-82C1-DA17513F044D}"/>
              </a:ext>
            </a:extLst>
          </p:cNvPr>
          <p:cNvSpPr>
            <a:spLocks noGrp="1"/>
          </p:cNvSpPr>
          <p:nvPr>
            <p:ph type="body" sz="quarter" idx="14" hasCustomPrompt="1"/>
          </p:nvPr>
        </p:nvSpPr>
        <p:spPr>
          <a:xfrm>
            <a:off x="2857500" y="4972050"/>
            <a:ext cx="2049842" cy="285750"/>
          </a:xfrm>
          <a:prstGeom prst="rect">
            <a:avLst/>
          </a:prstGeom>
        </p:spPr>
        <p:txBody>
          <a:bodyPr/>
          <a:lstStyle>
            <a:lvl1pPr marL="0" indent="0" algn="l">
              <a:buNone/>
              <a:defRPr lang="en-US" sz="1200" b="0" kern="1200" dirty="0">
                <a:solidFill>
                  <a:schemeClr val="tx1">
                    <a:lumMod val="85000"/>
                    <a:lumOff val="15000"/>
                  </a:schemeClr>
                </a:solidFill>
                <a:latin typeface="Segoe UI Semibold" panose="020B0702040204020203" pitchFamily="34" charset="0"/>
                <a:ea typeface="Segoe UI Semibold" panose="020B0702040204020203" pitchFamily="34" charset="0"/>
                <a:cs typeface="Segoe UI Semibold" panose="020B0702040204020203" pitchFamily="34" charset="0"/>
              </a:defRPr>
            </a:lvl1pPr>
          </a:lstStyle>
          <a:p>
            <a:pPr lvl="0"/>
            <a:r>
              <a:rPr lang="en-US"/>
              <a:t>Month XX, 20XX</a:t>
            </a:r>
          </a:p>
        </p:txBody>
      </p:sp>
      <p:sp>
        <p:nvSpPr>
          <p:cNvPr id="4" name="Text Placeholder 3">
            <a:extLst>
              <a:ext uri="{FF2B5EF4-FFF2-40B4-BE49-F238E27FC236}">
                <a16:creationId xmlns:a16="http://schemas.microsoft.com/office/drawing/2014/main" id="{B315D3BA-4A09-41F6-B20B-504F03FB6F63}"/>
              </a:ext>
            </a:extLst>
          </p:cNvPr>
          <p:cNvSpPr>
            <a:spLocks noGrp="1"/>
          </p:cNvSpPr>
          <p:nvPr>
            <p:ph type="body" sz="quarter" idx="17" hasCustomPrompt="1"/>
          </p:nvPr>
        </p:nvSpPr>
        <p:spPr>
          <a:xfrm>
            <a:off x="2857500" y="3973513"/>
            <a:ext cx="7581900" cy="584200"/>
          </a:xfrm>
          <a:prstGeom prst="rect">
            <a:avLst/>
          </a:prstGeom>
        </p:spPr>
        <p:txBody>
          <a:bodyPr/>
          <a:lstStyle>
            <a:lvl1pPr marL="0" indent="0">
              <a:buNone/>
              <a:defRPr sz="2800">
                <a:solidFill>
                  <a:schemeClr val="accent1"/>
                </a:solidFill>
                <a:latin typeface="Segoe UI Semilight" panose="020B0402040204020203" pitchFamily="34" charset="0"/>
                <a:cs typeface="Segoe UI Semilight" panose="020B04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Subheading</a:t>
            </a:r>
          </a:p>
        </p:txBody>
      </p:sp>
      <p:pic>
        <p:nvPicPr>
          <p:cNvPr id="14" name="Picture 13">
            <a:extLst>
              <a:ext uri="{FF2B5EF4-FFF2-40B4-BE49-F238E27FC236}">
                <a16:creationId xmlns:a16="http://schemas.microsoft.com/office/drawing/2014/main" id="{9E07308A-B32E-4E2D-B9B6-46B91754B4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19230" y="5917691"/>
            <a:ext cx="963170" cy="509017"/>
          </a:xfrm>
          <a:prstGeom prst="rect">
            <a:avLst/>
          </a:prstGeom>
        </p:spPr>
      </p:pic>
      <p:sp>
        <p:nvSpPr>
          <p:cNvPr id="25" name="Picture Placeholder 5">
            <a:extLst>
              <a:ext uri="{FF2B5EF4-FFF2-40B4-BE49-F238E27FC236}">
                <a16:creationId xmlns:a16="http://schemas.microsoft.com/office/drawing/2014/main" id="{9C7FDAD7-661F-4000-B1C0-37225CF4729B}"/>
              </a:ext>
            </a:extLst>
          </p:cNvPr>
          <p:cNvSpPr>
            <a:spLocks noGrp="1"/>
          </p:cNvSpPr>
          <p:nvPr>
            <p:ph type="pic" sz="quarter" idx="11" hasCustomPrompt="1"/>
          </p:nvPr>
        </p:nvSpPr>
        <p:spPr>
          <a:xfrm>
            <a:off x="503129" y="1874796"/>
            <a:ext cx="2194560" cy="2194560"/>
          </a:xfrm>
          <a:prstGeom prst="rect">
            <a:avLst/>
          </a:prstGeom>
          <a:solidFill>
            <a:schemeClr val="bg1">
              <a:lumMod val="95000"/>
            </a:schemeClr>
          </a:solidFill>
        </p:spPr>
        <p:txBody>
          <a:bodyPr anchor="ctr"/>
          <a:lstStyle>
            <a:lvl1pPr marL="0" indent="0" algn="ctr">
              <a:buNone/>
              <a:defRPr sz="1400">
                <a:highlight>
                  <a:srgbClr val="FFFF00"/>
                </a:highlight>
              </a:defRPr>
            </a:lvl1pPr>
          </a:lstStyle>
          <a:p>
            <a:r>
              <a:rPr lang="en-US"/>
              <a:t>Client logo</a:t>
            </a:r>
          </a:p>
        </p:txBody>
      </p:sp>
      <p:sp>
        <p:nvSpPr>
          <p:cNvPr id="3" name="Rectangle 2">
            <a:extLst>
              <a:ext uri="{FF2B5EF4-FFF2-40B4-BE49-F238E27FC236}">
                <a16:creationId xmlns:a16="http://schemas.microsoft.com/office/drawing/2014/main" id="{79966287-FC5D-4D1F-AC8C-75ACE6E0B796}"/>
              </a:ext>
            </a:extLst>
          </p:cNvPr>
          <p:cNvSpPr/>
          <p:nvPr userDrawn="1"/>
        </p:nvSpPr>
        <p:spPr>
          <a:xfrm>
            <a:off x="10706100" y="165100"/>
            <a:ext cx="876300" cy="920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4732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E32F-CCF1-41A6-AC81-31227BAB4856}"/>
              </a:ext>
            </a:extLst>
          </p:cNvPr>
          <p:cNvSpPr>
            <a:spLocks noGrp="1"/>
          </p:cNvSpPr>
          <p:nvPr>
            <p:ph type="title" hasCustomPrompt="1"/>
          </p:nvPr>
        </p:nvSpPr>
        <p:spPr>
          <a:xfrm>
            <a:off x="3992140" y="2417824"/>
            <a:ext cx="7581900" cy="803241"/>
          </a:xfrm>
        </p:spPr>
        <p:txBody>
          <a:bodyPr/>
          <a:lstStyle>
            <a:lvl1pPr marL="0">
              <a:spcBef>
                <a:spcPts val="1200"/>
              </a:spcBef>
              <a:defRPr sz="5400">
                <a:solidFill>
                  <a:schemeClr val="tx2"/>
                </a:solidFill>
                <a:latin typeface="Segoe UI" panose="020B0502040204020203" pitchFamily="34" charset="0"/>
                <a:cs typeface="Segoe UI" panose="020B0502040204020203" pitchFamily="34" charset="0"/>
              </a:defRPr>
            </a:lvl1pPr>
          </a:lstStyle>
          <a:p>
            <a:r>
              <a:rPr lang="en-US"/>
              <a:t>Thank You!</a:t>
            </a:r>
          </a:p>
        </p:txBody>
      </p:sp>
      <p:sp>
        <p:nvSpPr>
          <p:cNvPr id="4" name="Text Placeholder 3">
            <a:extLst>
              <a:ext uri="{FF2B5EF4-FFF2-40B4-BE49-F238E27FC236}">
                <a16:creationId xmlns:a16="http://schemas.microsoft.com/office/drawing/2014/main" id="{B315D3BA-4A09-41F6-B20B-504F03FB6F63}"/>
              </a:ext>
            </a:extLst>
          </p:cNvPr>
          <p:cNvSpPr>
            <a:spLocks noGrp="1"/>
          </p:cNvSpPr>
          <p:nvPr>
            <p:ph type="body" sz="quarter" idx="17" hasCustomPrompt="1"/>
          </p:nvPr>
        </p:nvSpPr>
        <p:spPr>
          <a:xfrm>
            <a:off x="3998490" y="4254619"/>
            <a:ext cx="7581900" cy="559479"/>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sz="2800">
                <a:solidFill>
                  <a:schemeClr val="tx2"/>
                </a:solidFill>
                <a:latin typeface="Segoe UI Semilight" panose="020B0402040204020203" pitchFamily="34" charset="0"/>
                <a:cs typeface="Segoe UI Semilight" panose="020B04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a:pPr>
            <a:r>
              <a:rPr lang="en-US"/>
              <a:t>Title</a:t>
            </a:r>
          </a:p>
        </p:txBody>
      </p:sp>
      <p:sp>
        <p:nvSpPr>
          <p:cNvPr id="9" name="Picture Placeholder 5">
            <a:extLst>
              <a:ext uri="{FF2B5EF4-FFF2-40B4-BE49-F238E27FC236}">
                <a16:creationId xmlns:a16="http://schemas.microsoft.com/office/drawing/2014/main" id="{9F7F14F9-5E97-4738-91DC-A83687600814}"/>
              </a:ext>
            </a:extLst>
          </p:cNvPr>
          <p:cNvSpPr>
            <a:spLocks noGrp="1"/>
          </p:cNvSpPr>
          <p:nvPr>
            <p:ph type="pic" sz="quarter" idx="18" hasCustomPrompt="1"/>
          </p:nvPr>
        </p:nvSpPr>
        <p:spPr>
          <a:xfrm>
            <a:off x="2245175" y="3832325"/>
            <a:ext cx="1480265" cy="1480265"/>
          </a:xfrm>
          <a:prstGeom prst="rect">
            <a:avLst/>
          </a:prstGeom>
          <a:solidFill>
            <a:schemeClr val="bg1">
              <a:lumMod val="95000"/>
            </a:schemeClr>
          </a:solidFill>
        </p:spPr>
        <p:txBody>
          <a:bodyPr anchor="ctr"/>
          <a:lstStyle>
            <a:lvl1pPr marL="0" indent="0" algn="ctr">
              <a:buNone/>
              <a:defRPr sz="1400">
                <a:highlight>
                  <a:srgbClr val="FFFF00"/>
                </a:highlight>
              </a:defRPr>
            </a:lvl1pPr>
          </a:lstStyle>
          <a:p>
            <a:r>
              <a:rPr lang="en-US"/>
              <a:t>Client logo</a:t>
            </a:r>
          </a:p>
        </p:txBody>
      </p:sp>
      <p:sp>
        <p:nvSpPr>
          <p:cNvPr id="10" name="Text Placeholder 3">
            <a:extLst>
              <a:ext uri="{FF2B5EF4-FFF2-40B4-BE49-F238E27FC236}">
                <a16:creationId xmlns:a16="http://schemas.microsoft.com/office/drawing/2014/main" id="{DE30EFEB-E9FC-4036-985E-EEBF4038A645}"/>
              </a:ext>
            </a:extLst>
          </p:cNvPr>
          <p:cNvSpPr>
            <a:spLocks noGrp="1"/>
          </p:cNvSpPr>
          <p:nvPr>
            <p:ph type="body" sz="quarter" idx="19" hasCustomPrompt="1"/>
          </p:nvPr>
        </p:nvSpPr>
        <p:spPr>
          <a:xfrm>
            <a:off x="3992140" y="4883761"/>
            <a:ext cx="7581900" cy="559479"/>
          </a:xfrm>
          <a:prstGeom prst="rect">
            <a:avLst/>
          </a:prstGeom>
        </p:spPr>
        <p:txBody>
          <a:bodyPr>
            <a:normAutofit/>
          </a:bodyPr>
          <a:lstStyle>
            <a:lvl1pPr marL="0" marR="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sz="1800">
                <a:solidFill>
                  <a:schemeClr val="tx2"/>
                </a:solidFill>
                <a:latin typeface="Segoe UI Semilight" panose="020B0402040204020203" pitchFamily="34" charset="0"/>
                <a:cs typeface="Segoe UI Semilight" panose="020B04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a:pPr>
            <a:r>
              <a:rPr lang="en-US"/>
              <a:t>Subheading</a:t>
            </a:r>
          </a:p>
        </p:txBody>
      </p:sp>
      <p:sp>
        <p:nvSpPr>
          <p:cNvPr id="3" name="Rectangle 2">
            <a:extLst>
              <a:ext uri="{FF2B5EF4-FFF2-40B4-BE49-F238E27FC236}">
                <a16:creationId xmlns:a16="http://schemas.microsoft.com/office/drawing/2014/main" id="{022605CE-AE00-47F1-A0C9-58E0B4215779}"/>
              </a:ext>
            </a:extLst>
          </p:cNvPr>
          <p:cNvSpPr/>
          <p:nvPr userDrawn="1"/>
        </p:nvSpPr>
        <p:spPr>
          <a:xfrm>
            <a:off x="10706100" y="196850"/>
            <a:ext cx="867940" cy="908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72438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196ECD-D671-4D79-B12A-948F857024F3}"/>
              </a:ext>
            </a:extLst>
          </p:cNvPr>
          <p:cNvSpPr/>
          <p:nvPr userDrawn="1"/>
        </p:nvSpPr>
        <p:spPr>
          <a:xfrm>
            <a:off x="10605705" y="180210"/>
            <a:ext cx="1067913" cy="962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279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White Background 2 Photos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E32F-CCF1-41A6-AC81-31227BAB4856}"/>
              </a:ext>
            </a:extLst>
          </p:cNvPr>
          <p:cNvSpPr>
            <a:spLocks noGrp="1"/>
          </p:cNvSpPr>
          <p:nvPr>
            <p:ph type="title" hasCustomPrompt="1"/>
          </p:nvPr>
        </p:nvSpPr>
        <p:spPr>
          <a:xfrm>
            <a:off x="5105400" y="2286947"/>
            <a:ext cx="6477000" cy="924300"/>
          </a:xfrm>
        </p:spPr>
        <p:txBody>
          <a:bodyPr>
            <a:noAutofit/>
          </a:bodyPr>
          <a:lstStyle>
            <a:lvl1pPr marL="0">
              <a:spcBef>
                <a:spcPts val="1200"/>
              </a:spcBef>
              <a:defRPr sz="4000">
                <a:solidFill>
                  <a:schemeClr val="tx2"/>
                </a:solidFill>
                <a:latin typeface="Segoe UI Semibold" panose="020B0702040204020203" pitchFamily="34" charset="0"/>
                <a:cs typeface="Segoe UI Semibold" panose="020B0702040204020203" pitchFamily="34" charset="0"/>
              </a:defRPr>
            </a:lvl1pPr>
          </a:lstStyle>
          <a:p>
            <a:r>
              <a:rPr lang="en-US"/>
              <a:t>Click To Edit Master Title Second line of text</a:t>
            </a:r>
          </a:p>
        </p:txBody>
      </p:sp>
      <p:sp>
        <p:nvSpPr>
          <p:cNvPr id="10" name="Text Placeholder 9">
            <a:extLst>
              <a:ext uri="{FF2B5EF4-FFF2-40B4-BE49-F238E27FC236}">
                <a16:creationId xmlns:a16="http://schemas.microsoft.com/office/drawing/2014/main" id="{028A8BEC-A7E5-428D-A459-73A07CB38C05}"/>
              </a:ext>
            </a:extLst>
          </p:cNvPr>
          <p:cNvSpPr>
            <a:spLocks noGrp="1"/>
          </p:cNvSpPr>
          <p:nvPr>
            <p:ph type="body" sz="quarter" idx="13" hasCustomPrompt="1"/>
          </p:nvPr>
        </p:nvSpPr>
        <p:spPr>
          <a:xfrm>
            <a:off x="5105400" y="5313308"/>
            <a:ext cx="1981200" cy="165545"/>
          </a:xfrm>
          <a:prstGeom prst="rect">
            <a:avLst/>
          </a:prstGeom>
        </p:spPr>
        <p:txBody>
          <a:bodyPr/>
          <a:lstStyle>
            <a:lvl1pPr marL="0" indent="0">
              <a:lnSpc>
                <a:spcPts val="1000"/>
              </a:lnSpc>
              <a:spcBef>
                <a:spcPts val="1000"/>
              </a:spcBef>
              <a:buNone/>
              <a:defRPr lang="en-US" sz="800" b="0" i="1" kern="1200" dirty="0">
                <a:solidFill>
                  <a:srgbClr val="15346E"/>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11" name="Text Placeholder 11">
            <a:extLst>
              <a:ext uri="{FF2B5EF4-FFF2-40B4-BE49-F238E27FC236}">
                <a16:creationId xmlns:a16="http://schemas.microsoft.com/office/drawing/2014/main" id="{EFD1892F-0D90-4397-82C1-DA17513F044D}"/>
              </a:ext>
            </a:extLst>
          </p:cNvPr>
          <p:cNvSpPr>
            <a:spLocks noGrp="1"/>
          </p:cNvSpPr>
          <p:nvPr>
            <p:ph type="body" sz="quarter" idx="14" hasCustomPrompt="1"/>
          </p:nvPr>
        </p:nvSpPr>
        <p:spPr>
          <a:xfrm>
            <a:off x="5105400" y="4042277"/>
            <a:ext cx="2049842" cy="285750"/>
          </a:xfrm>
          <a:prstGeom prst="rect">
            <a:avLst/>
          </a:prstGeom>
        </p:spPr>
        <p:txBody>
          <a:bodyPr/>
          <a:lstStyle>
            <a:lvl1pPr marL="0" indent="0" algn="l">
              <a:buNone/>
              <a:defRPr lang="en-US" sz="1200" b="0" kern="1200" dirty="0">
                <a:solidFill>
                  <a:schemeClr val="tx1">
                    <a:lumMod val="85000"/>
                    <a:lumOff val="15000"/>
                  </a:schemeClr>
                </a:solidFill>
                <a:latin typeface="Segoe UI Semibold" panose="020B0702040204020203" pitchFamily="34" charset="0"/>
                <a:ea typeface="Segoe UI Semibold" panose="020B0702040204020203" pitchFamily="34" charset="0"/>
                <a:cs typeface="Segoe UI Semibold" panose="020B0702040204020203" pitchFamily="34" charset="0"/>
              </a:defRPr>
            </a:lvl1pPr>
          </a:lstStyle>
          <a:p>
            <a:pPr lvl="0"/>
            <a:r>
              <a:rPr lang="en-US"/>
              <a:t>Month XX, 20XX</a:t>
            </a:r>
          </a:p>
        </p:txBody>
      </p:sp>
      <p:sp>
        <p:nvSpPr>
          <p:cNvPr id="13" name="Text Placeholder 19">
            <a:extLst>
              <a:ext uri="{FF2B5EF4-FFF2-40B4-BE49-F238E27FC236}">
                <a16:creationId xmlns:a16="http://schemas.microsoft.com/office/drawing/2014/main" id="{602D5FD6-B012-4B82-B92F-9E5DB5543BB6}"/>
              </a:ext>
            </a:extLst>
          </p:cNvPr>
          <p:cNvSpPr>
            <a:spLocks noGrp="1"/>
          </p:cNvSpPr>
          <p:nvPr>
            <p:ph type="body" sz="quarter" idx="16" hasCustomPrompt="1"/>
          </p:nvPr>
        </p:nvSpPr>
        <p:spPr>
          <a:xfrm>
            <a:off x="5105401" y="4787330"/>
            <a:ext cx="876300" cy="197285"/>
          </a:xfrm>
          <a:prstGeom prst="rect">
            <a:avLst/>
          </a:prstGeom>
        </p:spPr>
        <p:txBody>
          <a:bodyPr/>
          <a:lstStyle>
            <a:lvl1pPr marL="0" indent="0" algn="l" defTabSz="914400" rtl="0" eaLnBrk="1" latinLnBrk="0" hangingPunct="1">
              <a:buNone/>
              <a:defRPr lang="en-US" sz="1200" b="0" i="1" kern="1200" dirty="0">
                <a:solidFill>
                  <a:srgbClr val="15346E"/>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Presented by</a:t>
            </a:r>
          </a:p>
        </p:txBody>
      </p:sp>
      <p:sp>
        <p:nvSpPr>
          <p:cNvPr id="4" name="Text Placeholder 3">
            <a:extLst>
              <a:ext uri="{FF2B5EF4-FFF2-40B4-BE49-F238E27FC236}">
                <a16:creationId xmlns:a16="http://schemas.microsoft.com/office/drawing/2014/main" id="{B315D3BA-4A09-41F6-B20B-504F03FB6F63}"/>
              </a:ext>
            </a:extLst>
          </p:cNvPr>
          <p:cNvSpPr>
            <a:spLocks noGrp="1"/>
          </p:cNvSpPr>
          <p:nvPr>
            <p:ph type="body" sz="quarter" idx="17" hasCustomPrompt="1"/>
          </p:nvPr>
        </p:nvSpPr>
        <p:spPr>
          <a:xfrm>
            <a:off x="5105400" y="3445893"/>
            <a:ext cx="4743450" cy="584200"/>
          </a:xfrm>
          <a:prstGeom prst="rect">
            <a:avLst/>
          </a:prstGeom>
        </p:spPr>
        <p:txBody>
          <a:bodyPr>
            <a:normAutofit/>
          </a:bodyPr>
          <a:lstStyle>
            <a:lvl1pPr marL="0" indent="0">
              <a:buNone/>
              <a:defRPr sz="1800">
                <a:solidFill>
                  <a:schemeClr val="accent1"/>
                </a:solidFill>
                <a:latin typeface="Segoe UI Semilight" panose="020B0402040204020203" pitchFamily="34" charset="0"/>
                <a:cs typeface="Segoe UI Semilight" panose="020B04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Subheading</a:t>
            </a:r>
          </a:p>
        </p:txBody>
      </p:sp>
      <p:pic>
        <p:nvPicPr>
          <p:cNvPr id="14" name="Picture 13">
            <a:extLst>
              <a:ext uri="{FF2B5EF4-FFF2-40B4-BE49-F238E27FC236}">
                <a16:creationId xmlns:a16="http://schemas.microsoft.com/office/drawing/2014/main" id="{9E07308A-B32E-4E2D-B9B6-46B91754B4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19230" y="5917691"/>
            <a:ext cx="963170" cy="509017"/>
          </a:xfrm>
          <a:prstGeom prst="rect">
            <a:avLst/>
          </a:prstGeom>
        </p:spPr>
      </p:pic>
      <p:sp>
        <p:nvSpPr>
          <p:cNvPr id="5" name="Text Placeholder 4">
            <a:extLst>
              <a:ext uri="{FF2B5EF4-FFF2-40B4-BE49-F238E27FC236}">
                <a16:creationId xmlns:a16="http://schemas.microsoft.com/office/drawing/2014/main" id="{883FB7E5-357F-4ADF-BA28-A2DDAC837105}"/>
              </a:ext>
            </a:extLst>
          </p:cNvPr>
          <p:cNvSpPr>
            <a:spLocks noGrp="1"/>
          </p:cNvSpPr>
          <p:nvPr>
            <p:ph type="body" sz="quarter" idx="18" hasCustomPrompt="1"/>
          </p:nvPr>
        </p:nvSpPr>
        <p:spPr>
          <a:xfrm>
            <a:off x="5105400" y="5134993"/>
            <a:ext cx="1981200" cy="138112"/>
          </a:xfrm>
          <a:prstGeom prst="rect">
            <a:avLst/>
          </a:prstGeom>
        </p:spPr>
        <p:txBody>
          <a:bodyPr/>
          <a:lstStyle>
            <a:lvl1pPr marL="0" indent="0">
              <a:lnSpc>
                <a:spcPts val="1000"/>
              </a:lnSpc>
              <a:spcBef>
                <a:spcPts val="0"/>
              </a:spcBef>
              <a:spcAft>
                <a:spcPts val="400"/>
              </a:spcAft>
              <a:buNone/>
              <a:defRPr sz="1200">
                <a:solidFill>
                  <a:srgbClr val="15346E"/>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39" name="Text Placeholder 9">
            <a:extLst>
              <a:ext uri="{FF2B5EF4-FFF2-40B4-BE49-F238E27FC236}">
                <a16:creationId xmlns:a16="http://schemas.microsoft.com/office/drawing/2014/main" id="{019B415C-2DA6-49E5-AA0F-B14CF565AC24}"/>
              </a:ext>
            </a:extLst>
          </p:cNvPr>
          <p:cNvSpPr>
            <a:spLocks noGrp="1"/>
          </p:cNvSpPr>
          <p:nvPr>
            <p:ph type="body" sz="quarter" idx="19" hasCustomPrompt="1"/>
          </p:nvPr>
        </p:nvSpPr>
        <p:spPr>
          <a:xfrm>
            <a:off x="5105400" y="5814311"/>
            <a:ext cx="1981200" cy="165545"/>
          </a:xfrm>
          <a:prstGeom prst="rect">
            <a:avLst/>
          </a:prstGeom>
        </p:spPr>
        <p:txBody>
          <a:bodyPr/>
          <a:lstStyle>
            <a:lvl1pPr marL="0" indent="0">
              <a:lnSpc>
                <a:spcPts val="1000"/>
              </a:lnSpc>
              <a:spcBef>
                <a:spcPts val="1000"/>
              </a:spcBef>
              <a:buNone/>
              <a:defRPr lang="en-US" sz="800" b="0" i="1" kern="1200" dirty="0">
                <a:solidFill>
                  <a:srgbClr val="15346E"/>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40" name="Text Placeholder 4">
            <a:extLst>
              <a:ext uri="{FF2B5EF4-FFF2-40B4-BE49-F238E27FC236}">
                <a16:creationId xmlns:a16="http://schemas.microsoft.com/office/drawing/2014/main" id="{DD507121-5305-4D6E-BE99-ED03043FEE2C}"/>
              </a:ext>
            </a:extLst>
          </p:cNvPr>
          <p:cNvSpPr>
            <a:spLocks noGrp="1"/>
          </p:cNvSpPr>
          <p:nvPr>
            <p:ph type="body" sz="quarter" idx="20" hasCustomPrompt="1"/>
          </p:nvPr>
        </p:nvSpPr>
        <p:spPr>
          <a:xfrm>
            <a:off x="5105400" y="5635996"/>
            <a:ext cx="1981200" cy="138112"/>
          </a:xfrm>
          <a:prstGeom prst="rect">
            <a:avLst/>
          </a:prstGeom>
        </p:spPr>
        <p:txBody>
          <a:bodyPr/>
          <a:lstStyle>
            <a:lvl1pPr marL="0" indent="0">
              <a:lnSpc>
                <a:spcPts val="1000"/>
              </a:lnSpc>
              <a:spcBef>
                <a:spcPts val="0"/>
              </a:spcBef>
              <a:spcAft>
                <a:spcPts val="400"/>
              </a:spcAft>
              <a:buNone/>
              <a:defRPr sz="1200">
                <a:solidFill>
                  <a:srgbClr val="15346E"/>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41" name="Text Placeholder 9">
            <a:extLst>
              <a:ext uri="{FF2B5EF4-FFF2-40B4-BE49-F238E27FC236}">
                <a16:creationId xmlns:a16="http://schemas.microsoft.com/office/drawing/2014/main" id="{998AF55B-02BD-44F2-989E-F6B9C1620A4A}"/>
              </a:ext>
            </a:extLst>
          </p:cNvPr>
          <p:cNvSpPr>
            <a:spLocks noGrp="1"/>
          </p:cNvSpPr>
          <p:nvPr>
            <p:ph type="body" sz="quarter" idx="21" hasCustomPrompt="1"/>
          </p:nvPr>
        </p:nvSpPr>
        <p:spPr>
          <a:xfrm>
            <a:off x="5105400" y="6312923"/>
            <a:ext cx="1981200" cy="165545"/>
          </a:xfrm>
          <a:prstGeom prst="rect">
            <a:avLst/>
          </a:prstGeom>
        </p:spPr>
        <p:txBody>
          <a:bodyPr/>
          <a:lstStyle>
            <a:lvl1pPr marL="0" indent="0">
              <a:lnSpc>
                <a:spcPts val="1000"/>
              </a:lnSpc>
              <a:spcBef>
                <a:spcPts val="1000"/>
              </a:spcBef>
              <a:buNone/>
              <a:defRPr lang="en-US" sz="800" b="0" i="1" kern="1200" dirty="0">
                <a:solidFill>
                  <a:srgbClr val="15346E"/>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42" name="Text Placeholder 4">
            <a:extLst>
              <a:ext uri="{FF2B5EF4-FFF2-40B4-BE49-F238E27FC236}">
                <a16:creationId xmlns:a16="http://schemas.microsoft.com/office/drawing/2014/main" id="{BA2F20AB-27BB-4887-9465-E041D1629B8C}"/>
              </a:ext>
            </a:extLst>
          </p:cNvPr>
          <p:cNvSpPr>
            <a:spLocks noGrp="1"/>
          </p:cNvSpPr>
          <p:nvPr>
            <p:ph type="body" sz="quarter" idx="22" hasCustomPrompt="1"/>
          </p:nvPr>
        </p:nvSpPr>
        <p:spPr>
          <a:xfrm>
            <a:off x="5105400" y="6134608"/>
            <a:ext cx="1981200" cy="138112"/>
          </a:xfrm>
          <a:prstGeom prst="rect">
            <a:avLst/>
          </a:prstGeom>
        </p:spPr>
        <p:txBody>
          <a:bodyPr/>
          <a:lstStyle>
            <a:lvl1pPr marL="0" indent="0">
              <a:lnSpc>
                <a:spcPts val="1000"/>
              </a:lnSpc>
              <a:spcBef>
                <a:spcPts val="0"/>
              </a:spcBef>
              <a:spcAft>
                <a:spcPts val="400"/>
              </a:spcAft>
              <a:buNone/>
              <a:defRPr sz="1200">
                <a:solidFill>
                  <a:srgbClr val="15346E"/>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54" name="Text Placeholder 9">
            <a:extLst>
              <a:ext uri="{FF2B5EF4-FFF2-40B4-BE49-F238E27FC236}">
                <a16:creationId xmlns:a16="http://schemas.microsoft.com/office/drawing/2014/main" id="{A0940F0C-6A06-4D11-890D-A8F1C2E64111}"/>
              </a:ext>
            </a:extLst>
          </p:cNvPr>
          <p:cNvSpPr>
            <a:spLocks noGrp="1"/>
          </p:cNvSpPr>
          <p:nvPr>
            <p:ph type="body" sz="quarter" idx="25" hasCustomPrompt="1"/>
          </p:nvPr>
        </p:nvSpPr>
        <p:spPr>
          <a:xfrm>
            <a:off x="7251700" y="5313308"/>
            <a:ext cx="1981200" cy="165545"/>
          </a:xfrm>
          <a:prstGeom prst="rect">
            <a:avLst/>
          </a:prstGeom>
        </p:spPr>
        <p:txBody>
          <a:bodyPr/>
          <a:lstStyle>
            <a:lvl1pPr marL="0" indent="0">
              <a:lnSpc>
                <a:spcPts val="1000"/>
              </a:lnSpc>
              <a:spcBef>
                <a:spcPts val="1000"/>
              </a:spcBef>
              <a:buNone/>
              <a:defRPr lang="en-US" sz="800" b="0" i="1" kern="1200" dirty="0">
                <a:solidFill>
                  <a:srgbClr val="15346E"/>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55" name="Text Placeholder 4">
            <a:extLst>
              <a:ext uri="{FF2B5EF4-FFF2-40B4-BE49-F238E27FC236}">
                <a16:creationId xmlns:a16="http://schemas.microsoft.com/office/drawing/2014/main" id="{DA351C38-B20F-4F0D-89EB-AF4D2066CE33}"/>
              </a:ext>
            </a:extLst>
          </p:cNvPr>
          <p:cNvSpPr>
            <a:spLocks noGrp="1"/>
          </p:cNvSpPr>
          <p:nvPr>
            <p:ph type="body" sz="quarter" idx="26" hasCustomPrompt="1"/>
          </p:nvPr>
        </p:nvSpPr>
        <p:spPr>
          <a:xfrm>
            <a:off x="7251700" y="5134993"/>
            <a:ext cx="1981200" cy="138112"/>
          </a:xfrm>
          <a:prstGeom prst="rect">
            <a:avLst/>
          </a:prstGeom>
        </p:spPr>
        <p:txBody>
          <a:bodyPr/>
          <a:lstStyle>
            <a:lvl1pPr marL="0" indent="0">
              <a:lnSpc>
                <a:spcPts val="1000"/>
              </a:lnSpc>
              <a:spcBef>
                <a:spcPts val="0"/>
              </a:spcBef>
              <a:spcAft>
                <a:spcPts val="400"/>
              </a:spcAft>
              <a:buNone/>
              <a:defRPr sz="1200">
                <a:solidFill>
                  <a:srgbClr val="15346E"/>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56" name="Text Placeholder 9">
            <a:extLst>
              <a:ext uri="{FF2B5EF4-FFF2-40B4-BE49-F238E27FC236}">
                <a16:creationId xmlns:a16="http://schemas.microsoft.com/office/drawing/2014/main" id="{893D7B44-15E3-49C3-958E-6E0117F45285}"/>
              </a:ext>
            </a:extLst>
          </p:cNvPr>
          <p:cNvSpPr>
            <a:spLocks noGrp="1"/>
          </p:cNvSpPr>
          <p:nvPr>
            <p:ph type="body" sz="quarter" idx="27" hasCustomPrompt="1"/>
          </p:nvPr>
        </p:nvSpPr>
        <p:spPr>
          <a:xfrm>
            <a:off x="7251700" y="5814311"/>
            <a:ext cx="1981200" cy="165545"/>
          </a:xfrm>
          <a:prstGeom prst="rect">
            <a:avLst/>
          </a:prstGeom>
        </p:spPr>
        <p:txBody>
          <a:bodyPr/>
          <a:lstStyle>
            <a:lvl1pPr marL="0" indent="0">
              <a:lnSpc>
                <a:spcPts val="1000"/>
              </a:lnSpc>
              <a:spcBef>
                <a:spcPts val="1000"/>
              </a:spcBef>
              <a:buNone/>
              <a:defRPr lang="en-US" sz="800" b="0" i="1" kern="1200" dirty="0">
                <a:solidFill>
                  <a:srgbClr val="15346E"/>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57" name="Text Placeholder 4">
            <a:extLst>
              <a:ext uri="{FF2B5EF4-FFF2-40B4-BE49-F238E27FC236}">
                <a16:creationId xmlns:a16="http://schemas.microsoft.com/office/drawing/2014/main" id="{408459FC-5664-45D2-9A13-4FFA4C51A953}"/>
              </a:ext>
            </a:extLst>
          </p:cNvPr>
          <p:cNvSpPr>
            <a:spLocks noGrp="1"/>
          </p:cNvSpPr>
          <p:nvPr>
            <p:ph type="body" sz="quarter" idx="28" hasCustomPrompt="1"/>
          </p:nvPr>
        </p:nvSpPr>
        <p:spPr>
          <a:xfrm>
            <a:off x="7251700" y="5635996"/>
            <a:ext cx="1981200" cy="138112"/>
          </a:xfrm>
          <a:prstGeom prst="rect">
            <a:avLst/>
          </a:prstGeom>
        </p:spPr>
        <p:txBody>
          <a:bodyPr/>
          <a:lstStyle>
            <a:lvl1pPr marL="0" indent="0">
              <a:lnSpc>
                <a:spcPts val="1000"/>
              </a:lnSpc>
              <a:spcBef>
                <a:spcPts val="0"/>
              </a:spcBef>
              <a:spcAft>
                <a:spcPts val="400"/>
              </a:spcAft>
              <a:buNone/>
              <a:defRPr sz="1200">
                <a:solidFill>
                  <a:srgbClr val="15346E"/>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58" name="Text Placeholder 9">
            <a:extLst>
              <a:ext uri="{FF2B5EF4-FFF2-40B4-BE49-F238E27FC236}">
                <a16:creationId xmlns:a16="http://schemas.microsoft.com/office/drawing/2014/main" id="{31F57023-06B6-4920-B798-574350A0AF9C}"/>
              </a:ext>
            </a:extLst>
          </p:cNvPr>
          <p:cNvSpPr>
            <a:spLocks noGrp="1"/>
          </p:cNvSpPr>
          <p:nvPr>
            <p:ph type="body" sz="quarter" idx="29" hasCustomPrompt="1"/>
          </p:nvPr>
        </p:nvSpPr>
        <p:spPr>
          <a:xfrm>
            <a:off x="7251700" y="6312923"/>
            <a:ext cx="1981200" cy="165545"/>
          </a:xfrm>
          <a:prstGeom prst="rect">
            <a:avLst/>
          </a:prstGeom>
        </p:spPr>
        <p:txBody>
          <a:bodyPr/>
          <a:lstStyle>
            <a:lvl1pPr marL="0" indent="0">
              <a:lnSpc>
                <a:spcPts val="1000"/>
              </a:lnSpc>
              <a:spcBef>
                <a:spcPts val="1000"/>
              </a:spcBef>
              <a:buNone/>
              <a:defRPr lang="en-US" sz="800" b="0" i="1" kern="1200" dirty="0">
                <a:solidFill>
                  <a:srgbClr val="15346E"/>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59" name="Text Placeholder 4">
            <a:extLst>
              <a:ext uri="{FF2B5EF4-FFF2-40B4-BE49-F238E27FC236}">
                <a16:creationId xmlns:a16="http://schemas.microsoft.com/office/drawing/2014/main" id="{994B8A96-5A3E-47FE-AB13-81FFD75E186F}"/>
              </a:ext>
            </a:extLst>
          </p:cNvPr>
          <p:cNvSpPr>
            <a:spLocks noGrp="1"/>
          </p:cNvSpPr>
          <p:nvPr>
            <p:ph type="body" sz="quarter" idx="30" hasCustomPrompt="1"/>
          </p:nvPr>
        </p:nvSpPr>
        <p:spPr>
          <a:xfrm>
            <a:off x="7251700" y="6134608"/>
            <a:ext cx="1981200" cy="138112"/>
          </a:xfrm>
          <a:prstGeom prst="rect">
            <a:avLst/>
          </a:prstGeom>
        </p:spPr>
        <p:txBody>
          <a:bodyPr/>
          <a:lstStyle>
            <a:lvl1pPr marL="0" indent="0">
              <a:lnSpc>
                <a:spcPts val="1000"/>
              </a:lnSpc>
              <a:spcBef>
                <a:spcPts val="0"/>
              </a:spcBef>
              <a:spcAft>
                <a:spcPts val="400"/>
              </a:spcAft>
              <a:buNone/>
              <a:defRPr sz="1200">
                <a:solidFill>
                  <a:srgbClr val="15346E"/>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25" name="Picture Placeholder 5">
            <a:extLst>
              <a:ext uri="{FF2B5EF4-FFF2-40B4-BE49-F238E27FC236}">
                <a16:creationId xmlns:a16="http://schemas.microsoft.com/office/drawing/2014/main" id="{9C7FDAD7-661F-4000-B1C0-37225CF4729B}"/>
              </a:ext>
            </a:extLst>
          </p:cNvPr>
          <p:cNvSpPr>
            <a:spLocks noGrp="1"/>
          </p:cNvSpPr>
          <p:nvPr>
            <p:ph type="pic" sz="quarter" idx="11" hasCustomPrompt="1"/>
          </p:nvPr>
        </p:nvSpPr>
        <p:spPr>
          <a:xfrm>
            <a:off x="5105400" y="463825"/>
            <a:ext cx="1612900" cy="1612900"/>
          </a:xfrm>
          <a:prstGeom prst="rect">
            <a:avLst/>
          </a:prstGeom>
          <a:solidFill>
            <a:schemeClr val="bg1">
              <a:lumMod val="95000"/>
            </a:schemeClr>
          </a:solidFill>
        </p:spPr>
        <p:txBody>
          <a:bodyPr anchor="ctr"/>
          <a:lstStyle>
            <a:lvl1pPr marL="0" indent="0" algn="ctr">
              <a:buNone/>
              <a:defRPr sz="1400">
                <a:highlight>
                  <a:srgbClr val="FFFF00"/>
                </a:highlight>
              </a:defRPr>
            </a:lvl1pPr>
          </a:lstStyle>
          <a:p>
            <a:r>
              <a:rPr lang="en-US"/>
              <a:t>Client logo</a:t>
            </a:r>
          </a:p>
        </p:txBody>
      </p:sp>
      <p:sp>
        <p:nvSpPr>
          <p:cNvPr id="3" name="Rectangle 2">
            <a:extLst>
              <a:ext uri="{FF2B5EF4-FFF2-40B4-BE49-F238E27FC236}">
                <a16:creationId xmlns:a16="http://schemas.microsoft.com/office/drawing/2014/main" id="{79966287-FC5D-4D1F-AC8C-75ACE6E0B796}"/>
              </a:ext>
            </a:extLst>
          </p:cNvPr>
          <p:cNvSpPr/>
          <p:nvPr userDrawn="1"/>
        </p:nvSpPr>
        <p:spPr>
          <a:xfrm>
            <a:off x="10706100" y="165100"/>
            <a:ext cx="876300" cy="92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cture Placeholder 5">
            <a:extLst>
              <a:ext uri="{FF2B5EF4-FFF2-40B4-BE49-F238E27FC236}">
                <a16:creationId xmlns:a16="http://schemas.microsoft.com/office/drawing/2014/main" id="{B784BA1A-63F0-4817-A215-E5E96850C292}"/>
              </a:ext>
            </a:extLst>
          </p:cNvPr>
          <p:cNvSpPr>
            <a:spLocks noGrp="1"/>
          </p:cNvSpPr>
          <p:nvPr>
            <p:ph type="pic" sz="quarter" idx="33"/>
          </p:nvPr>
        </p:nvSpPr>
        <p:spPr>
          <a:xfrm>
            <a:off x="1" y="0"/>
            <a:ext cx="4838700" cy="3297808"/>
          </a:xfrm>
          <a:prstGeom prst="rect">
            <a:avLst/>
          </a:prstGeom>
          <a:solidFill>
            <a:schemeClr val="bg1">
              <a:lumMod val="85000"/>
            </a:schemeClr>
          </a:solidFill>
        </p:spPr>
        <p:txBody>
          <a:bodyPr/>
          <a:lstStyle/>
          <a:p>
            <a:r>
              <a:rPr lang="en-US"/>
              <a:t>Click icon to add picture</a:t>
            </a:r>
          </a:p>
        </p:txBody>
      </p:sp>
      <p:sp>
        <p:nvSpPr>
          <p:cNvPr id="29" name="Picture Placeholder 5">
            <a:extLst>
              <a:ext uri="{FF2B5EF4-FFF2-40B4-BE49-F238E27FC236}">
                <a16:creationId xmlns:a16="http://schemas.microsoft.com/office/drawing/2014/main" id="{5C53BFB6-1B4F-47CE-B6CA-D52290876530}"/>
              </a:ext>
            </a:extLst>
          </p:cNvPr>
          <p:cNvSpPr>
            <a:spLocks noGrp="1"/>
          </p:cNvSpPr>
          <p:nvPr>
            <p:ph type="pic" sz="quarter" idx="34"/>
          </p:nvPr>
        </p:nvSpPr>
        <p:spPr>
          <a:xfrm>
            <a:off x="0" y="3446011"/>
            <a:ext cx="4838700" cy="3411990"/>
          </a:xfrm>
          <a:prstGeom prst="rect">
            <a:avLst/>
          </a:prstGeo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525914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White Background 2 Photos To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E32F-CCF1-41A6-AC81-31227BAB4856}"/>
              </a:ext>
            </a:extLst>
          </p:cNvPr>
          <p:cNvSpPr>
            <a:spLocks noGrp="1"/>
          </p:cNvSpPr>
          <p:nvPr>
            <p:ph type="title" hasCustomPrompt="1"/>
          </p:nvPr>
        </p:nvSpPr>
        <p:spPr>
          <a:xfrm>
            <a:off x="2867025" y="4343400"/>
            <a:ext cx="6600825" cy="924300"/>
          </a:xfrm>
        </p:spPr>
        <p:txBody>
          <a:bodyPr>
            <a:noAutofit/>
          </a:bodyPr>
          <a:lstStyle>
            <a:lvl1pPr marL="0">
              <a:spcBef>
                <a:spcPts val="1200"/>
              </a:spcBef>
              <a:defRPr sz="4000">
                <a:solidFill>
                  <a:srgbClr val="15346E"/>
                </a:solidFill>
                <a:latin typeface="Segoe UI Semibold" panose="020B0702040204020203" pitchFamily="34" charset="0"/>
                <a:cs typeface="Segoe UI Semibold" panose="020B0702040204020203" pitchFamily="34" charset="0"/>
              </a:defRPr>
            </a:lvl1pPr>
          </a:lstStyle>
          <a:p>
            <a:r>
              <a:rPr lang="en-US"/>
              <a:t>Click To Edit Master Title Second line of text</a:t>
            </a:r>
          </a:p>
        </p:txBody>
      </p:sp>
      <p:sp>
        <p:nvSpPr>
          <p:cNvPr id="11" name="Text Placeholder 11">
            <a:extLst>
              <a:ext uri="{FF2B5EF4-FFF2-40B4-BE49-F238E27FC236}">
                <a16:creationId xmlns:a16="http://schemas.microsoft.com/office/drawing/2014/main" id="{EFD1892F-0D90-4397-82C1-DA17513F044D}"/>
              </a:ext>
            </a:extLst>
          </p:cNvPr>
          <p:cNvSpPr>
            <a:spLocks noGrp="1"/>
          </p:cNvSpPr>
          <p:nvPr>
            <p:ph type="body" sz="quarter" idx="14" hasCustomPrompt="1"/>
          </p:nvPr>
        </p:nvSpPr>
        <p:spPr>
          <a:xfrm>
            <a:off x="2867025" y="6240377"/>
            <a:ext cx="2049842" cy="285750"/>
          </a:xfrm>
          <a:prstGeom prst="rect">
            <a:avLst/>
          </a:prstGeom>
        </p:spPr>
        <p:txBody>
          <a:bodyPr/>
          <a:lstStyle>
            <a:lvl1pPr marL="0" indent="0" algn="l">
              <a:buNone/>
              <a:defRPr lang="en-US" sz="1200" b="0" kern="1200" dirty="0">
                <a:solidFill>
                  <a:srgbClr val="15346E"/>
                </a:solidFill>
                <a:latin typeface="Segoe UI Semibold" panose="020B0702040204020203" pitchFamily="34" charset="0"/>
                <a:ea typeface="Segoe UI Semibold" panose="020B0702040204020203" pitchFamily="34" charset="0"/>
                <a:cs typeface="Segoe UI Semibold" panose="020B0702040204020203" pitchFamily="34" charset="0"/>
              </a:defRPr>
            </a:lvl1pPr>
          </a:lstStyle>
          <a:p>
            <a:pPr lvl="0"/>
            <a:r>
              <a:rPr lang="en-US"/>
              <a:t>Month XX, 20XX</a:t>
            </a:r>
          </a:p>
        </p:txBody>
      </p:sp>
      <p:sp>
        <p:nvSpPr>
          <p:cNvPr id="4" name="Text Placeholder 3">
            <a:extLst>
              <a:ext uri="{FF2B5EF4-FFF2-40B4-BE49-F238E27FC236}">
                <a16:creationId xmlns:a16="http://schemas.microsoft.com/office/drawing/2014/main" id="{B315D3BA-4A09-41F6-B20B-504F03FB6F63}"/>
              </a:ext>
            </a:extLst>
          </p:cNvPr>
          <p:cNvSpPr>
            <a:spLocks noGrp="1"/>
          </p:cNvSpPr>
          <p:nvPr>
            <p:ph type="body" sz="quarter" idx="17" hasCustomPrompt="1"/>
          </p:nvPr>
        </p:nvSpPr>
        <p:spPr>
          <a:xfrm>
            <a:off x="2867025" y="5507976"/>
            <a:ext cx="4743450" cy="584200"/>
          </a:xfrm>
          <a:prstGeom prst="rect">
            <a:avLst/>
          </a:prstGeom>
        </p:spPr>
        <p:txBody>
          <a:bodyPr>
            <a:normAutofit/>
          </a:bodyPr>
          <a:lstStyle>
            <a:lvl1pPr marL="0" indent="0">
              <a:buNone/>
              <a:defRPr sz="2000">
                <a:solidFill>
                  <a:srgbClr val="15346E"/>
                </a:solidFill>
                <a:latin typeface="Segoe UI Semilight" panose="020B0402040204020203" pitchFamily="34" charset="0"/>
                <a:cs typeface="Segoe UI Semilight" panose="020B04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Subheading</a:t>
            </a:r>
          </a:p>
        </p:txBody>
      </p:sp>
      <p:sp>
        <p:nvSpPr>
          <p:cNvPr id="25" name="Picture Placeholder 5">
            <a:extLst>
              <a:ext uri="{FF2B5EF4-FFF2-40B4-BE49-F238E27FC236}">
                <a16:creationId xmlns:a16="http://schemas.microsoft.com/office/drawing/2014/main" id="{9C7FDAD7-661F-4000-B1C0-37225CF4729B}"/>
              </a:ext>
            </a:extLst>
          </p:cNvPr>
          <p:cNvSpPr>
            <a:spLocks noGrp="1"/>
          </p:cNvSpPr>
          <p:nvPr>
            <p:ph type="pic" sz="quarter" idx="11" hasCustomPrompt="1"/>
          </p:nvPr>
        </p:nvSpPr>
        <p:spPr>
          <a:xfrm>
            <a:off x="609600" y="4343400"/>
            <a:ext cx="1959860" cy="1828800"/>
          </a:xfrm>
          <a:prstGeom prst="rect">
            <a:avLst/>
          </a:prstGeom>
          <a:solidFill>
            <a:schemeClr val="bg1">
              <a:lumMod val="95000"/>
            </a:schemeClr>
          </a:solidFill>
        </p:spPr>
        <p:txBody>
          <a:bodyPr anchor="ctr"/>
          <a:lstStyle>
            <a:lvl1pPr marL="0" indent="0" algn="ctr">
              <a:buNone/>
              <a:defRPr sz="1400">
                <a:highlight>
                  <a:srgbClr val="FFFF00"/>
                </a:highlight>
              </a:defRPr>
            </a:lvl1pPr>
          </a:lstStyle>
          <a:p>
            <a:r>
              <a:rPr lang="en-US"/>
              <a:t>Client logo</a:t>
            </a:r>
          </a:p>
        </p:txBody>
      </p:sp>
      <p:sp>
        <p:nvSpPr>
          <p:cNvPr id="3" name="Rectangle 2">
            <a:extLst>
              <a:ext uri="{FF2B5EF4-FFF2-40B4-BE49-F238E27FC236}">
                <a16:creationId xmlns:a16="http://schemas.microsoft.com/office/drawing/2014/main" id="{79966287-FC5D-4D1F-AC8C-75ACE6E0B796}"/>
              </a:ext>
            </a:extLst>
          </p:cNvPr>
          <p:cNvSpPr/>
          <p:nvPr userDrawn="1"/>
        </p:nvSpPr>
        <p:spPr>
          <a:xfrm>
            <a:off x="10706100" y="165100"/>
            <a:ext cx="8763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cture Placeholder 5">
            <a:extLst>
              <a:ext uri="{FF2B5EF4-FFF2-40B4-BE49-F238E27FC236}">
                <a16:creationId xmlns:a16="http://schemas.microsoft.com/office/drawing/2014/main" id="{B784BA1A-63F0-4817-A215-E5E96850C292}"/>
              </a:ext>
            </a:extLst>
          </p:cNvPr>
          <p:cNvSpPr>
            <a:spLocks noGrp="1"/>
          </p:cNvSpPr>
          <p:nvPr>
            <p:ph type="pic" sz="quarter" idx="33"/>
          </p:nvPr>
        </p:nvSpPr>
        <p:spPr>
          <a:xfrm>
            <a:off x="0" y="862"/>
            <a:ext cx="5943600" cy="4102262"/>
          </a:xfrm>
          <a:prstGeom prst="rect">
            <a:avLst/>
          </a:prstGeom>
          <a:solidFill>
            <a:schemeClr val="bg1">
              <a:lumMod val="85000"/>
            </a:schemeClr>
          </a:solidFill>
        </p:spPr>
        <p:txBody>
          <a:bodyPr/>
          <a:lstStyle/>
          <a:p>
            <a:r>
              <a:rPr lang="en-US"/>
              <a:t>Click icon to add picture</a:t>
            </a:r>
          </a:p>
        </p:txBody>
      </p:sp>
      <p:sp>
        <p:nvSpPr>
          <p:cNvPr id="29" name="Picture Placeholder 5">
            <a:extLst>
              <a:ext uri="{FF2B5EF4-FFF2-40B4-BE49-F238E27FC236}">
                <a16:creationId xmlns:a16="http://schemas.microsoft.com/office/drawing/2014/main" id="{5C53BFB6-1B4F-47CE-B6CA-D52290876530}"/>
              </a:ext>
            </a:extLst>
          </p:cNvPr>
          <p:cNvSpPr>
            <a:spLocks noGrp="1"/>
          </p:cNvSpPr>
          <p:nvPr>
            <p:ph type="pic" sz="quarter" idx="34"/>
          </p:nvPr>
        </p:nvSpPr>
        <p:spPr>
          <a:xfrm>
            <a:off x="6096000" y="862"/>
            <a:ext cx="6096000" cy="4102262"/>
          </a:xfrm>
          <a:prstGeom prst="rect">
            <a:avLst/>
          </a:prstGeo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445402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Photo Bright Tones Background">
    <p:spTree>
      <p:nvGrpSpPr>
        <p:cNvPr id="1" name=""/>
        <p:cNvGrpSpPr/>
        <p:nvPr/>
      </p:nvGrpSpPr>
      <p:grpSpPr>
        <a:xfrm>
          <a:off x="0" y="0"/>
          <a:ext cx="0" cy="0"/>
          <a:chOff x="0" y="0"/>
          <a:chExt cx="0" cy="0"/>
        </a:xfrm>
      </p:grpSpPr>
      <p:sp>
        <p:nvSpPr>
          <p:cNvPr id="3" name="Picture Placeholder 10"/>
          <p:cNvSpPr>
            <a:spLocks noGrp="1"/>
          </p:cNvSpPr>
          <p:nvPr>
            <p:ph type="pic" sz="quarter" idx="10" hasCustomPrompt="1"/>
          </p:nvPr>
        </p:nvSpPr>
        <p:spPr>
          <a:xfrm>
            <a:off x="0" y="0"/>
            <a:ext cx="12192000" cy="6858000"/>
          </a:xfrm>
          <a:prstGeom prst="rect">
            <a:avLst/>
          </a:prstGeom>
          <a:pattFill prst="pct5">
            <a:fgClr>
              <a:schemeClr val="bg1">
                <a:lumMod val="85000"/>
              </a:schemeClr>
            </a:fgClr>
            <a:bgClr>
              <a:schemeClr val="bg1"/>
            </a:bgClr>
          </a:pattFill>
        </p:spPr>
        <p:txBody>
          <a:bodyPr/>
          <a:lstStyle>
            <a:lvl1pPr>
              <a:defRPr/>
            </a:lvl1pPr>
          </a:lstStyle>
          <a:p>
            <a:r>
              <a:rPr lang="en-US"/>
              <a:t>Click icon to add a picture with bright tones</a:t>
            </a:r>
          </a:p>
        </p:txBody>
      </p:sp>
      <p:grpSp>
        <p:nvGrpSpPr>
          <p:cNvPr id="18" name="Group 17">
            <a:extLst>
              <a:ext uri="{FF2B5EF4-FFF2-40B4-BE49-F238E27FC236}">
                <a16:creationId xmlns:a16="http://schemas.microsoft.com/office/drawing/2014/main" id="{21D4BEE7-4A7D-4FE3-9261-3120320FF63D}"/>
              </a:ext>
            </a:extLst>
          </p:cNvPr>
          <p:cNvGrpSpPr/>
          <p:nvPr userDrawn="1"/>
        </p:nvGrpSpPr>
        <p:grpSpPr>
          <a:xfrm>
            <a:off x="6670158" y="1603741"/>
            <a:ext cx="4912242" cy="4572000"/>
            <a:chOff x="6670158" y="1603741"/>
            <a:chExt cx="4912242" cy="4572000"/>
          </a:xfrm>
        </p:grpSpPr>
        <p:sp>
          <p:nvSpPr>
            <p:cNvPr id="21" name="Rectangle 20">
              <a:extLst>
                <a:ext uri="{FF2B5EF4-FFF2-40B4-BE49-F238E27FC236}">
                  <a16:creationId xmlns:a16="http://schemas.microsoft.com/office/drawing/2014/main" id="{43DF6E13-E7F3-453D-9B8F-046796CDBDC6}"/>
                </a:ext>
              </a:extLst>
            </p:cNvPr>
            <p:cNvSpPr/>
            <p:nvPr/>
          </p:nvSpPr>
          <p:spPr>
            <a:xfrm>
              <a:off x="6670158" y="1603741"/>
              <a:ext cx="4912242" cy="4572000"/>
            </a:xfrm>
            <a:prstGeom prst="rect">
              <a:avLst/>
            </a:prstGeom>
            <a:solidFill>
              <a:srgbClr val="0033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82E02B8-6F90-4D47-B9A8-7E096F7A8DE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93488" y="5715001"/>
              <a:ext cx="585504" cy="309428"/>
            </a:xfrm>
            <a:prstGeom prst="rect">
              <a:avLst/>
            </a:prstGeom>
          </p:spPr>
        </p:pic>
      </p:grpSp>
      <p:sp>
        <p:nvSpPr>
          <p:cNvPr id="11" name="Text Placeholder 9">
            <a:extLst>
              <a:ext uri="{FF2B5EF4-FFF2-40B4-BE49-F238E27FC236}">
                <a16:creationId xmlns:a16="http://schemas.microsoft.com/office/drawing/2014/main" id="{2B38E377-55FD-444C-B16E-02D9ED61BB37}"/>
              </a:ext>
            </a:extLst>
          </p:cNvPr>
          <p:cNvSpPr>
            <a:spLocks noGrp="1"/>
          </p:cNvSpPr>
          <p:nvPr>
            <p:ph type="body" sz="quarter" idx="17" hasCustomPrompt="1"/>
          </p:nvPr>
        </p:nvSpPr>
        <p:spPr>
          <a:xfrm>
            <a:off x="6915149" y="5470886"/>
            <a:ext cx="1543051" cy="176808"/>
          </a:xfrm>
          <a:prstGeom prst="rect">
            <a:avLst/>
          </a:prstGeom>
        </p:spPr>
        <p:txBody>
          <a:bodyPr/>
          <a:lstStyle>
            <a:lvl1pPr marL="0" indent="0">
              <a:lnSpc>
                <a:spcPts val="1000"/>
              </a:lnSpc>
              <a:spcBef>
                <a:spcPts val="1000"/>
              </a:spcBef>
              <a:buNone/>
              <a:defRPr lang="en-US" sz="800" b="0" i="1" kern="120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13" name="Text Placeholder 11">
            <a:extLst>
              <a:ext uri="{FF2B5EF4-FFF2-40B4-BE49-F238E27FC236}">
                <a16:creationId xmlns:a16="http://schemas.microsoft.com/office/drawing/2014/main" id="{C530AE77-1538-41BD-9A91-BCF1B52601AF}"/>
              </a:ext>
            </a:extLst>
          </p:cNvPr>
          <p:cNvSpPr>
            <a:spLocks noGrp="1"/>
          </p:cNvSpPr>
          <p:nvPr>
            <p:ph type="body" sz="quarter" idx="18" hasCustomPrompt="1"/>
          </p:nvPr>
        </p:nvSpPr>
        <p:spPr>
          <a:xfrm>
            <a:off x="6891253" y="4644091"/>
            <a:ext cx="2049842" cy="285750"/>
          </a:xfrm>
          <a:prstGeom prst="rect">
            <a:avLst/>
          </a:prstGeom>
        </p:spPr>
        <p:txBody>
          <a:bodyPr/>
          <a:lstStyle>
            <a:lvl1pPr marL="0" indent="0" algn="l">
              <a:buNone/>
              <a:defRPr lang="en-US" sz="1200" b="0" kern="1200" dirty="0">
                <a:solidFill>
                  <a:schemeClr val="bg1"/>
                </a:solidFill>
                <a:latin typeface="Segoe UI Semibold" panose="020B0702040204020203" pitchFamily="34" charset="0"/>
                <a:ea typeface="Segoe UI Semibold" panose="020B0702040204020203" pitchFamily="34" charset="0"/>
                <a:cs typeface="Segoe UI Semibold" panose="020B0702040204020203" pitchFamily="34" charset="0"/>
              </a:defRPr>
            </a:lvl1pPr>
          </a:lstStyle>
          <a:p>
            <a:pPr lvl="0"/>
            <a:r>
              <a:rPr lang="en-US"/>
              <a:t>Month XX, 20XX</a:t>
            </a:r>
          </a:p>
        </p:txBody>
      </p:sp>
      <p:sp>
        <p:nvSpPr>
          <p:cNvPr id="14" name="Text Placeholder 19">
            <a:extLst>
              <a:ext uri="{FF2B5EF4-FFF2-40B4-BE49-F238E27FC236}">
                <a16:creationId xmlns:a16="http://schemas.microsoft.com/office/drawing/2014/main" id="{8AB89F25-2270-476C-8BA1-10C04AE020A1}"/>
              </a:ext>
            </a:extLst>
          </p:cNvPr>
          <p:cNvSpPr>
            <a:spLocks noGrp="1"/>
          </p:cNvSpPr>
          <p:nvPr>
            <p:ph type="body" sz="quarter" idx="19" hasCustomPrompt="1"/>
          </p:nvPr>
        </p:nvSpPr>
        <p:spPr>
          <a:xfrm>
            <a:off x="6891253" y="5059328"/>
            <a:ext cx="876300" cy="147508"/>
          </a:xfrm>
          <a:prstGeom prst="rect">
            <a:avLst/>
          </a:prstGeom>
        </p:spPr>
        <p:txBody>
          <a:bodyPr/>
          <a:lstStyle>
            <a:lvl1pPr marL="0" indent="0" algn="l" defTabSz="914400" rtl="0" eaLnBrk="1" latinLnBrk="0" hangingPunct="1">
              <a:buNone/>
              <a:defRPr lang="en-US" sz="1000" b="0" i="1" kern="120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Presented by</a:t>
            </a:r>
          </a:p>
        </p:txBody>
      </p:sp>
      <p:sp>
        <p:nvSpPr>
          <p:cNvPr id="15" name="Text Placeholder 3">
            <a:extLst>
              <a:ext uri="{FF2B5EF4-FFF2-40B4-BE49-F238E27FC236}">
                <a16:creationId xmlns:a16="http://schemas.microsoft.com/office/drawing/2014/main" id="{F567C7F4-1711-43F9-9947-77E666D187E9}"/>
              </a:ext>
            </a:extLst>
          </p:cNvPr>
          <p:cNvSpPr>
            <a:spLocks noGrp="1"/>
          </p:cNvSpPr>
          <p:nvPr>
            <p:ph type="body" sz="quarter" idx="20" hasCustomPrompt="1"/>
          </p:nvPr>
        </p:nvSpPr>
        <p:spPr>
          <a:xfrm>
            <a:off x="6896986" y="4214755"/>
            <a:ext cx="4323907" cy="317656"/>
          </a:xfrm>
          <a:prstGeom prst="rect">
            <a:avLst/>
          </a:prstGeom>
        </p:spPr>
        <p:txBody>
          <a:bodyPr/>
          <a:lstStyle>
            <a:lvl1pPr marL="0" indent="0">
              <a:buNone/>
              <a:defRPr sz="2000">
                <a:solidFill>
                  <a:schemeClr val="bg1"/>
                </a:solidFill>
                <a:latin typeface="Segoe UI Semilight" panose="020B0402040204020203" pitchFamily="34" charset="0"/>
                <a:cs typeface="Segoe UI Semilight" panose="020B04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Subheading</a:t>
            </a:r>
          </a:p>
        </p:txBody>
      </p:sp>
      <p:sp>
        <p:nvSpPr>
          <p:cNvPr id="16" name="Text Placeholder 4">
            <a:extLst>
              <a:ext uri="{FF2B5EF4-FFF2-40B4-BE49-F238E27FC236}">
                <a16:creationId xmlns:a16="http://schemas.microsoft.com/office/drawing/2014/main" id="{54260139-7D5E-4CBE-9170-47BB21EDC878}"/>
              </a:ext>
            </a:extLst>
          </p:cNvPr>
          <p:cNvSpPr>
            <a:spLocks noGrp="1"/>
          </p:cNvSpPr>
          <p:nvPr>
            <p:ph type="body" sz="quarter" idx="21" hasCustomPrompt="1"/>
          </p:nvPr>
        </p:nvSpPr>
        <p:spPr>
          <a:xfrm>
            <a:off x="6915149" y="5292570"/>
            <a:ext cx="1543051" cy="147508"/>
          </a:xfrm>
          <a:prstGeom prst="rect">
            <a:avLst/>
          </a:prstGeom>
        </p:spPr>
        <p:txBody>
          <a:bodyPr/>
          <a:lstStyle>
            <a:lvl1pPr marL="0" indent="0">
              <a:lnSpc>
                <a:spcPts val="1000"/>
              </a:lnSpc>
              <a:spcBef>
                <a:spcPts val="0"/>
              </a:spcBef>
              <a:spcAft>
                <a:spcPts val="400"/>
              </a:spcAft>
              <a:buNone/>
              <a:defRPr sz="1200">
                <a:solidFill>
                  <a:schemeClr val="bg1"/>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17" name="Title 4">
            <a:extLst>
              <a:ext uri="{FF2B5EF4-FFF2-40B4-BE49-F238E27FC236}">
                <a16:creationId xmlns:a16="http://schemas.microsoft.com/office/drawing/2014/main" id="{B2426C59-837E-4C64-AC50-3DA8F1175A92}"/>
              </a:ext>
            </a:extLst>
          </p:cNvPr>
          <p:cNvSpPr>
            <a:spLocks noGrp="1"/>
          </p:cNvSpPr>
          <p:nvPr>
            <p:ph type="title"/>
          </p:nvPr>
        </p:nvSpPr>
        <p:spPr>
          <a:xfrm>
            <a:off x="6896986" y="2981530"/>
            <a:ext cx="4323907" cy="1143000"/>
          </a:xfrm>
        </p:spPr>
        <p:txBody>
          <a:bodyPr/>
          <a:lstStyle>
            <a:lvl1pPr marL="0">
              <a:spcBef>
                <a:spcPts val="1200"/>
              </a:spcBef>
              <a:defRPr sz="3600">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19" name="Text Placeholder 9">
            <a:extLst>
              <a:ext uri="{FF2B5EF4-FFF2-40B4-BE49-F238E27FC236}">
                <a16:creationId xmlns:a16="http://schemas.microsoft.com/office/drawing/2014/main" id="{AE146B80-B308-4106-B7A6-F665FA73AA95}"/>
              </a:ext>
            </a:extLst>
          </p:cNvPr>
          <p:cNvSpPr>
            <a:spLocks noGrp="1"/>
          </p:cNvSpPr>
          <p:nvPr>
            <p:ph type="body" sz="quarter" idx="22" hasCustomPrompt="1"/>
          </p:nvPr>
        </p:nvSpPr>
        <p:spPr>
          <a:xfrm>
            <a:off x="6915149" y="5912069"/>
            <a:ext cx="1543051" cy="176808"/>
          </a:xfrm>
          <a:prstGeom prst="rect">
            <a:avLst/>
          </a:prstGeom>
        </p:spPr>
        <p:txBody>
          <a:bodyPr/>
          <a:lstStyle>
            <a:lvl1pPr marL="0" indent="0">
              <a:lnSpc>
                <a:spcPts val="1000"/>
              </a:lnSpc>
              <a:spcBef>
                <a:spcPts val="1000"/>
              </a:spcBef>
              <a:buNone/>
              <a:defRPr lang="en-US" sz="800" b="0" i="1" kern="120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20" name="Text Placeholder 4">
            <a:extLst>
              <a:ext uri="{FF2B5EF4-FFF2-40B4-BE49-F238E27FC236}">
                <a16:creationId xmlns:a16="http://schemas.microsoft.com/office/drawing/2014/main" id="{A3B2BE6B-3449-4BB6-8E40-DD478CF1BFBA}"/>
              </a:ext>
            </a:extLst>
          </p:cNvPr>
          <p:cNvSpPr>
            <a:spLocks noGrp="1"/>
          </p:cNvSpPr>
          <p:nvPr>
            <p:ph type="body" sz="quarter" idx="23" hasCustomPrompt="1"/>
          </p:nvPr>
        </p:nvSpPr>
        <p:spPr>
          <a:xfrm>
            <a:off x="6915149" y="5733753"/>
            <a:ext cx="1543051" cy="147508"/>
          </a:xfrm>
          <a:prstGeom prst="rect">
            <a:avLst/>
          </a:prstGeom>
        </p:spPr>
        <p:txBody>
          <a:bodyPr/>
          <a:lstStyle>
            <a:lvl1pPr marL="0" indent="0">
              <a:lnSpc>
                <a:spcPts val="1000"/>
              </a:lnSpc>
              <a:spcBef>
                <a:spcPts val="0"/>
              </a:spcBef>
              <a:spcAft>
                <a:spcPts val="400"/>
              </a:spcAft>
              <a:buNone/>
              <a:defRPr sz="1200">
                <a:solidFill>
                  <a:schemeClr val="bg1"/>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22" name="Text Placeholder 9">
            <a:extLst>
              <a:ext uri="{FF2B5EF4-FFF2-40B4-BE49-F238E27FC236}">
                <a16:creationId xmlns:a16="http://schemas.microsoft.com/office/drawing/2014/main" id="{98A277F7-D065-4FBC-AEDB-17C660DD9142}"/>
              </a:ext>
            </a:extLst>
          </p:cNvPr>
          <p:cNvSpPr>
            <a:spLocks noGrp="1"/>
          </p:cNvSpPr>
          <p:nvPr>
            <p:ph type="body" sz="quarter" idx="24" hasCustomPrompt="1"/>
          </p:nvPr>
        </p:nvSpPr>
        <p:spPr>
          <a:xfrm>
            <a:off x="8562974" y="5470015"/>
            <a:ext cx="1543051" cy="176808"/>
          </a:xfrm>
          <a:prstGeom prst="rect">
            <a:avLst/>
          </a:prstGeom>
        </p:spPr>
        <p:txBody>
          <a:bodyPr/>
          <a:lstStyle>
            <a:lvl1pPr marL="0" indent="0">
              <a:lnSpc>
                <a:spcPts val="1000"/>
              </a:lnSpc>
              <a:spcBef>
                <a:spcPts val="1000"/>
              </a:spcBef>
              <a:buNone/>
              <a:defRPr lang="en-US" sz="800" b="0" i="1" kern="120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23" name="Text Placeholder 4">
            <a:extLst>
              <a:ext uri="{FF2B5EF4-FFF2-40B4-BE49-F238E27FC236}">
                <a16:creationId xmlns:a16="http://schemas.microsoft.com/office/drawing/2014/main" id="{A11FFF82-87EA-4200-B8CE-78A0D1ECAA6B}"/>
              </a:ext>
            </a:extLst>
          </p:cNvPr>
          <p:cNvSpPr>
            <a:spLocks noGrp="1"/>
          </p:cNvSpPr>
          <p:nvPr>
            <p:ph type="body" sz="quarter" idx="25" hasCustomPrompt="1"/>
          </p:nvPr>
        </p:nvSpPr>
        <p:spPr>
          <a:xfrm>
            <a:off x="8562974" y="5291699"/>
            <a:ext cx="1543051" cy="147508"/>
          </a:xfrm>
          <a:prstGeom prst="rect">
            <a:avLst/>
          </a:prstGeom>
        </p:spPr>
        <p:txBody>
          <a:bodyPr/>
          <a:lstStyle>
            <a:lvl1pPr marL="0" indent="0">
              <a:lnSpc>
                <a:spcPts val="1000"/>
              </a:lnSpc>
              <a:spcBef>
                <a:spcPts val="0"/>
              </a:spcBef>
              <a:spcAft>
                <a:spcPts val="400"/>
              </a:spcAft>
              <a:buNone/>
              <a:defRPr sz="1200">
                <a:solidFill>
                  <a:schemeClr val="bg1"/>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24" name="Text Placeholder 9">
            <a:extLst>
              <a:ext uri="{FF2B5EF4-FFF2-40B4-BE49-F238E27FC236}">
                <a16:creationId xmlns:a16="http://schemas.microsoft.com/office/drawing/2014/main" id="{98A99B4E-10CB-419F-BE84-588079D87DAC}"/>
              </a:ext>
            </a:extLst>
          </p:cNvPr>
          <p:cNvSpPr>
            <a:spLocks noGrp="1"/>
          </p:cNvSpPr>
          <p:nvPr>
            <p:ph type="body" sz="quarter" idx="26" hasCustomPrompt="1"/>
          </p:nvPr>
        </p:nvSpPr>
        <p:spPr>
          <a:xfrm>
            <a:off x="8562974" y="5911198"/>
            <a:ext cx="1543051" cy="176808"/>
          </a:xfrm>
          <a:prstGeom prst="rect">
            <a:avLst/>
          </a:prstGeom>
        </p:spPr>
        <p:txBody>
          <a:bodyPr/>
          <a:lstStyle>
            <a:lvl1pPr marL="0" indent="0">
              <a:lnSpc>
                <a:spcPts val="1000"/>
              </a:lnSpc>
              <a:spcBef>
                <a:spcPts val="1000"/>
              </a:spcBef>
              <a:buNone/>
              <a:defRPr lang="en-US" sz="800" b="0" i="1" kern="1200" dirty="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goes here</a:t>
            </a:r>
          </a:p>
        </p:txBody>
      </p:sp>
      <p:sp>
        <p:nvSpPr>
          <p:cNvPr id="25" name="Text Placeholder 4">
            <a:extLst>
              <a:ext uri="{FF2B5EF4-FFF2-40B4-BE49-F238E27FC236}">
                <a16:creationId xmlns:a16="http://schemas.microsoft.com/office/drawing/2014/main" id="{723AB002-5FD3-4602-BCD8-9FAB5F2AD22B}"/>
              </a:ext>
            </a:extLst>
          </p:cNvPr>
          <p:cNvSpPr>
            <a:spLocks noGrp="1"/>
          </p:cNvSpPr>
          <p:nvPr>
            <p:ph type="body" sz="quarter" idx="27" hasCustomPrompt="1"/>
          </p:nvPr>
        </p:nvSpPr>
        <p:spPr>
          <a:xfrm>
            <a:off x="8562974" y="5732882"/>
            <a:ext cx="1543051" cy="147508"/>
          </a:xfrm>
          <a:prstGeom prst="rect">
            <a:avLst/>
          </a:prstGeom>
        </p:spPr>
        <p:txBody>
          <a:bodyPr/>
          <a:lstStyle>
            <a:lvl1pPr marL="0" indent="0">
              <a:lnSpc>
                <a:spcPts val="1000"/>
              </a:lnSpc>
              <a:spcBef>
                <a:spcPts val="0"/>
              </a:spcBef>
              <a:spcAft>
                <a:spcPts val="400"/>
              </a:spcAft>
              <a:buNone/>
              <a:defRPr sz="1200">
                <a:solidFill>
                  <a:schemeClr val="bg1"/>
                </a:solidFill>
                <a:latin typeface="Segoe UI Semibold" panose="020B0702040204020203" pitchFamily="34" charset="0"/>
                <a:cs typeface="Segoe UI Semibold" panose="020B0702040204020203" pitchFamily="34" charset="0"/>
              </a:defRPr>
            </a:lvl1pPr>
            <a:lvl2pPr marL="279082" indent="0">
              <a:buNone/>
              <a:defRPr>
                <a:solidFill>
                  <a:schemeClr val="bg1"/>
                </a:solidFill>
              </a:defRPr>
            </a:lvl2pPr>
            <a:lvl3pPr marL="511175"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err="1"/>
              <a:t>Firstname</a:t>
            </a:r>
            <a:r>
              <a:rPr lang="en-US"/>
              <a:t> </a:t>
            </a:r>
            <a:r>
              <a:rPr lang="en-US" err="1"/>
              <a:t>Lastname</a:t>
            </a:r>
            <a:endParaRPr lang="en-US"/>
          </a:p>
        </p:txBody>
      </p:sp>
      <p:sp>
        <p:nvSpPr>
          <p:cNvPr id="26" name="Picture Placeholder 5">
            <a:extLst>
              <a:ext uri="{FF2B5EF4-FFF2-40B4-BE49-F238E27FC236}">
                <a16:creationId xmlns:a16="http://schemas.microsoft.com/office/drawing/2014/main" id="{40D40D2A-F6B3-42FB-AE78-B6E6F798F16B}"/>
              </a:ext>
            </a:extLst>
          </p:cNvPr>
          <p:cNvSpPr>
            <a:spLocks noGrp="1"/>
          </p:cNvSpPr>
          <p:nvPr>
            <p:ph type="pic" sz="quarter" idx="11" hasCustomPrompt="1"/>
          </p:nvPr>
        </p:nvSpPr>
        <p:spPr>
          <a:xfrm>
            <a:off x="6891253" y="1849192"/>
            <a:ext cx="1800225" cy="1042113"/>
          </a:xfrm>
          <a:prstGeom prst="rect">
            <a:avLst/>
          </a:prstGeom>
          <a:noFill/>
        </p:spPr>
        <p:txBody>
          <a:bodyPr anchor="ctr"/>
          <a:lstStyle>
            <a:lvl1pPr marL="0" indent="0" algn="ctr">
              <a:buNone/>
              <a:defRPr sz="1400">
                <a:highlight>
                  <a:srgbClr val="FFFF00"/>
                </a:highlight>
              </a:defRPr>
            </a:lvl1pPr>
          </a:lstStyle>
          <a:p>
            <a:r>
              <a:rPr lang="en-US"/>
              <a:t>Client logo</a:t>
            </a:r>
          </a:p>
        </p:txBody>
      </p:sp>
    </p:spTree>
    <p:extLst>
      <p:ext uri="{BB962C8B-B14F-4D97-AF65-F5344CB8AC3E}">
        <p14:creationId xmlns:p14="http://schemas.microsoft.com/office/powerpoint/2010/main" val="2014869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eting With You Today 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09601" y="1604360"/>
            <a:ext cx="1981200" cy="1471957"/>
          </a:xfrm>
          <a:prstGeom prst="rect">
            <a:avLst/>
          </a:prstGeom>
          <a:pattFill prst="pct5">
            <a:fgClr>
              <a:schemeClr val="bg1">
                <a:lumMod val="50000"/>
              </a:schemeClr>
            </a:fgClr>
            <a:bgClr>
              <a:schemeClr val="bg1"/>
            </a:bgClr>
          </a:pattFill>
        </p:spPr>
        <p:txBody>
          <a:bodyPr anchor="ctr"/>
          <a:lstStyle>
            <a:lvl1pPr marL="398462" indent="0" algn="l">
              <a:buNone/>
              <a:defRPr/>
            </a:lvl1pPr>
          </a:lstStyle>
          <a:p>
            <a:r>
              <a:rPr lang="en-US"/>
              <a:t>Click icon to add picture</a:t>
            </a:r>
          </a:p>
        </p:txBody>
      </p:sp>
      <p:sp>
        <p:nvSpPr>
          <p:cNvPr id="9" name="Text Placeholder 8"/>
          <p:cNvSpPr>
            <a:spLocks noGrp="1"/>
          </p:cNvSpPr>
          <p:nvPr>
            <p:ph type="body" sz="quarter" idx="14" hasCustomPrompt="1"/>
          </p:nvPr>
        </p:nvSpPr>
        <p:spPr>
          <a:xfrm>
            <a:off x="609601" y="3163737"/>
            <a:ext cx="1982082" cy="265258"/>
          </a:xfrm>
          <a:prstGeom prst="rect">
            <a:avLst/>
          </a:prstGeom>
        </p:spPr>
        <p:txBody>
          <a:bodyPr lIns="0" tIns="0" rIns="0" bIns="0"/>
          <a:lstStyle>
            <a:lvl1pPr marL="0" indent="0">
              <a:buNone/>
              <a:defRPr sz="1400" baseline="0">
                <a:solidFill>
                  <a:schemeClr val="tx2">
                    <a:lumMod val="50000"/>
                  </a:schemeClr>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a:t>Name</a:t>
            </a:r>
          </a:p>
        </p:txBody>
      </p:sp>
      <p:sp>
        <p:nvSpPr>
          <p:cNvPr id="10" name="Text Placeholder 8"/>
          <p:cNvSpPr>
            <a:spLocks noGrp="1"/>
          </p:cNvSpPr>
          <p:nvPr>
            <p:ph type="body" sz="quarter" idx="15" hasCustomPrompt="1"/>
          </p:nvPr>
        </p:nvSpPr>
        <p:spPr>
          <a:xfrm>
            <a:off x="608719" y="3446136"/>
            <a:ext cx="1982082" cy="265258"/>
          </a:xfrm>
          <a:prstGeom prst="rect">
            <a:avLst/>
          </a:prstGeom>
        </p:spPr>
        <p:txBody>
          <a:bodyPr lIns="0" tIns="0" rIns="0" bIns="0"/>
          <a:lstStyle>
            <a:lvl1pPr marL="0" indent="0">
              <a:buNone/>
              <a:defRPr sz="1100" i="1" baseline="0">
                <a:solidFill>
                  <a:schemeClr val="tx2">
                    <a:lumMod val="50000"/>
                  </a:schemeClr>
                </a:solidFill>
                <a:latin typeface="Segoe UI Semilight" panose="020B0402040204020203" pitchFamily="34" charset="0"/>
                <a:cs typeface="Segoe UI Semilight" panose="020B0402040204020203" pitchFamily="34" charset="0"/>
              </a:defRPr>
            </a:lvl1pPr>
            <a:lvl2pPr marL="631825" indent="0">
              <a:buNone/>
              <a:defRPr sz="1600"/>
            </a:lvl2pPr>
            <a:lvl3pPr marL="854075" indent="0">
              <a:buNone/>
              <a:defRPr sz="1600"/>
            </a:lvl3pPr>
            <a:lvl4pPr marL="1371600" indent="0">
              <a:buNone/>
              <a:defRPr sz="1600"/>
            </a:lvl4pPr>
          </a:lstStyle>
          <a:p>
            <a:pPr lvl="0"/>
            <a:r>
              <a:rPr lang="en-US"/>
              <a:t>Title</a:t>
            </a:r>
          </a:p>
        </p:txBody>
      </p:sp>
      <p:sp>
        <p:nvSpPr>
          <p:cNvPr id="31" name="Picture Placeholder 3">
            <a:extLst>
              <a:ext uri="{FF2B5EF4-FFF2-40B4-BE49-F238E27FC236}">
                <a16:creationId xmlns:a16="http://schemas.microsoft.com/office/drawing/2014/main" id="{2FB4FE31-A348-4E16-A2A6-81777C5492FD}"/>
              </a:ext>
            </a:extLst>
          </p:cNvPr>
          <p:cNvSpPr>
            <a:spLocks noGrp="1"/>
          </p:cNvSpPr>
          <p:nvPr>
            <p:ph type="pic" sz="quarter" idx="41"/>
          </p:nvPr>
        </p:nvSpPr>
        <p:spPr>
          <a:xfrm>
            <a:off x="2856618" y="1604360"/>
            <a:ext cx="1981200" cy="1471957"/>
          </a:xfrm>
          <a:prstGeom prst="rect">
            <a:avLst/>
          </a:prstGeom>
          <a:pattFill prst="pct5">
            <a:fgClr>
              <a:schemeClr val="bg1">
                <a:lumMod val="50000"/>
              </a:schemeClr>
            </a:fgClr>
            <a:bgClr>
              <a:schemeClr val="bg1"/>
            </a:bgClr>
          </a:pattFill>
        </p:spPr>
        <p:txBody>
          <a:bodyPr anchor="ctr"/>
          <a:lstStyle>
            <a:lvl1pPr marL="398462" indent="0" algn="l">
              <a:buNone/>
              <a:defRPr/>
            </a:lvl1pPr>
          </a:lstStyle>
          <a:p>
            <a:r>
              <a:rPr lang="en-US"/>
              <a:t>Click icon to add picture</a:t>
            </a:r>
          </a:p>
        </p:txBody>
      </p:sp>
      <p:sp>
        <p:nvSpPr>
          <p:cNvPr id="32" name="Text Placeholder 8">
            <a:extLst>
              <a:ext uri="{FF2B5EF4-FFF2-40B4-BE49-F238E27FC236}">
                <a16:creationId xmlns:a16="http://schemas.microsoft.com/office/drawing/2014/main" id="{128EC37F-27F6-4726-9F27-4BA754749169}"/>
              </a:ext>
            </a:extLst>
          </p:cNvPr>
          <p:cNvSpPr>
            <a:spLocks noGrp="1"/>
          </p:cNvSpPr>
          <p:nvPr>
            <p:ph type="body" sz="quarter" idx="42" hasCustomPrompt="1"/>
          </p:nvPr>
        </p:nvSpPr>
        <p:spPr>
          <a:xfrm>
            <a:off x="2856618" y="3163737"/>
            <a:ext cx="1982082" cy="265258"/>
          </a:xfrm>
          <a:prstGeom prst="rect">
            <a:avLst/>
          </a:prstGeom>
        </p:spPr>
        <p:txBody>
          <a:bodyPr lIns="0" tIns="0" rIns="0" bIns="0"/>
          <a:lstStyle>
            <a:lvl1pPr marL="0" indent="0">
              <a:buNone/>
              <a:defRPr sz="1400" baseline="0">
                <a:solidFill>
                  <a:schemeClr val="tx2">
                    <a:lumMod val="50000"/>
                  </a:schemeClr>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a:t>Name</a:t>
            </a:r>
          </a:p>
        </p:txBody>
      </p:sp>
      <p:sp>
        <p:nvSpPr>
          <p:cNvPr id="33" name="Text Placeholder 8">
            <a:extLst>
              <a:ext uri="{FF2B5EF4-FFF2-40B4-BE49-F238E27FC236}">
                <a16:creationId xmlns:a16="http://schemas.microsoft.com/office/drawing/2014/main" id="{6A5E2E86-E00F-4E16-B950-D90A879B4262}"/>
              </a:ext>
            </a:extLst>
          </p:cNvPr>
          <p:cNvSpPr>
            <a:spLocks noGrp="1"/>
          </p:cNvSpPr>
          <p:nvPr>
            <p:ph type="body" sz="quarter" idx="43" hasCustomPrompt="1"/>
          </p:nvPr>
        </p:nvSpPr>
        <p:spPr>
          <a:xfrm>
            <a:off x="2855736" y="3446136"/>
            <a:ext cx="1982082" cy="265258"/>
          </a:xfrm>
          <a:prstGeom prst="rect">
            <a:avLst/>
          </a:prstGeom>
        </p:spPr>
        <p:txBody>
          <a:bodyPr lIns="0" tIns="0" rIns="0" bIns="0"/>
          <a:lstStyle>
            <a:lvl1pPr marL="0" indent="0">
              <a:buNone/>
              <a:defRPr sz="1100" i="1" baseline="0">
                <a:solidFill>
                  <a:schemeClr val="tx2">
                    <a:lumMod val="50000"/>
                  </a:schemeClr>
                </a:solidFill>
                <a:latin typeface="Segoe UI Semilight" panose="020B0402040204020203" pitchFamily="34" charset="0"/>
                <a:cs typeface="Segoe UI Semilight" panose="020B0402040204020203" pitchFamily="34" charset="0"/>
              </a:defRPr>
            </a:lvl1pPr>
            <a:lvl2pPr marL="631825" indent="0">
              <a:buNone/>
              <a:defRPr sz="1600"/>
            </a:lvl2pPr>
            <a:lvl3pPr marL="854075" indent="0">
              <a:buNone/>
              <a:defRPr sz="1600"/>
            </a:lvl3pPr>
            <a:lvl4pPr marL="1371600" indent="0">
              <a:buNone/>
              <a:defRPr sz="1600"/>
            </a:lvl4pPr>
          </a:lstStyle>
          <a:p>
            <a:pPr lvl="0"/>
            <a:r>
              <a:rPr lang="en-US"/>
              <a:t>Title</a:t>
            </a:r>
          </a:p>
        </p:txBody>
      </p:sp>
      <p:sp>
        <p:nvSpPr>
          <p:cNvPr id="34" name="Picture Placeholder 3">
            <a:extLst>
              <a:ext uri="{FF2B5EF4-FFF2-40B4-BE49-F238E27FC236}">
                <a16:creationId xmlns:a16="http://schemas.microsoft.com/office/drawing/2014/main" id="{2CB4E80D-C323-4DE2-8836-98744AA6E633}"/>
              </a:ext>
            </a:extLst>
          </p:cNvPr>
          <p:cNvSpPr>
            <a:spLocks noGrp="1"/>
          </p:cNvSpPr>
          <p:nvPr>
            <p:ph type="pic" sz="quarter" idx="44"/>
          </p:nvPr>
        </p:nvSpPr>
        <p:spPr>
          <a:xfrm>
            <a:off x="5106282" y="1604360"/>
            <a:ext cx="1981200" cy="1471957"/>
          </a:xfrm>
          <a:prstGeom prst="rect">
            <a:avLst/>
          </a:prstGeom>
          <a:pattFill prst="pct5">
            <a:fgClr>
              <a:schemeClr val="bg1">
                <a:lumMod val="50000"/>
              </a:schemeClr>
            </a:fgClr>
            <a:bgClr>
              <a:schemeClr val="bg1"/>
            </a:bgClr>
          </a:pattFill>
        </p:spPr>
        <p:txBody>
          <a:bodyPr anchor="ctr"/>
          <a:lstStyle>
            <a:lvl1pPr marL="398462" indent="0" algn="l">
              <a:buNone/>
              <a:defRPr/>
            </a:lvl1pPr>
          </a:lstStyle>
          <a:p>
            <a:r>
              <a:rPr lang="en-US"/>
              <a:t>Click icon to add picture</a:t>
            </a:r>
          </a:p>
        </p:txBody>
      </p:sp>
      <p:sp>
        <p:nvSpPr>
          <p:cNvPr id="35" name="Text Placeholder 8">
            <a:extLst>
              <a:ext uri="{FF2B5EF4-FFF2-40B4-BE49-F238E27FC236}">
                <a16:creationId xmlns:a16="http://schemas.microsoft.com/office/drawing/2014/main" id="{DD822D47-B30F-41BC-A35A-9E2B7F45D476}"/>
              </a:ext>
            </a:extLst>
          </p:cNvPr>
          <p:cNvSpPr>
            <a:spLocks noGrp="1"/>
          </p:cNvSpPr>
          <p:nvPr>
            <p:ph type="body" sz="quarter" idx="45" hasCustomPrompt="1"/>
          </p:nvPr>
        </p:nvSpPr>
        <p:spPr>
          <a:xfrm>
            <a:off x="5106282" y="3163737"/>
            <a:ext cx="1982082" cy="265258"/>
          </a:xfrm>
          <a:prstGeom prst="rect">
            <a:avLst/>
          </a:prstGeom>
        </p:spPr>
        <p:txBody>
          <a:bodyPr lIns="0" tIns="0" rIns="0" bIns="0"/>
          <a:lstStyle>
            <a:lvl1pPr marL="0" indent="0">
              <a:buNone/>
              <a:defRPr sz="1400" baseline="0">
                <a:solidFill>
                  <a:schemeClr val="tx2">
                    <a:lumMod val="50000"/>
                  </a:schemeClr>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a:t>Name</a:t>
            </a:r>
          </a:p>
        </p:txBody>
      </p:sp>
      <p:sp>
        <p:nvSpPr>
          <p:cNvPr id="36" name="Text Placeholder 8">
            <a:extLst>
              <a:ext uri="{FF2B5EF4-FFF2-40B4-BE49-F238E27FC236}">
                <a16:creationId xmlns:a16="http://schemas.microsoft.com/office/drawing/2014/main" id="{7C86F800-B4EB-424C-935C-B4DE37896D84}"/>
              </a:ext>
            </a:extLst>
          </p:cNvPr>
          <p:cNvSpPr>
            <a:spLocks noGrp="1"/>
          </p:cNvSpPr>
          <p:nvPr>
            <p:ph type="body" sz="quarter" idx="46" hasCustomPrompt="1"/>
          </p:nvPr>
        </p:nvSpPr>
        <p:spPr>
          <a:xfrm>
            <a:off x="5105400" y="3446136"/>
            <a:ext cx="1982082" cy="265258"/>
          </a:xfrm>
          <a:prstGeom prst="rect">
            <a:avLst/>
          </a:prstGeom>
        </p:spPr>
        <p:txBody>
          <a:bodyPr lIns="0" tIns="0" rIns="0" bIns="0"/>
          <a:lstStyle>
            <a:lvl1pPr marL="0" indent="0">
              <a:buNone/>
              <a:defRPr sz="1100" i="1" baseline="0">
                <a:solidFill>
                  <a:schemeClr val="tx2">
                    <a:lumMod val="50000"/>
                  </a:schemeClr>
                </a:solidFill>
                <a:latin typeface="Segoe UI Semilight" panose="020B0402040204020203" pitchFamily="34" charset="0"/>
                <a:cs typeface="Segoe UI Semilight" panose="020B0402040204020203" pitchFamily="34" charset="0"/>
              </a:defRPr>
            </a:lvl1pPr>
            <a:lvl2pPr marL="631825" indent="0">
              <a:buNone/>
              <a:defRPr sz="1600"/>
            </a:lvl2pPr>
            <a:lvl3pPr marL="854075" indent="0">
              <a:buNone/>
              <a:defRPr sz="1600"/>
            </a:lvl3pPr>
            <a:lvl4pPr marL="1371600" indent="0">
              <a:buNone/>
              <a:defRPr sz="1600"/>
            </a:lvl4pPr>
          </a:lstStyle>
          <a:p>
            <a:pPr lvl="0"/>
            <a:r>
              <a:rPr lang="en-US"/>
              <a:t>Title</a:t>
            </a:r>
          </a:p>
        </p:txBody>
      </p:sp>
      <p:sp>
        <p:nvSpPr>
          <p:cNvPr id="37" name="Picture Placeholder 3">
            <a:extLst>
              <a:ext uri="{FF2B5EF4-FFF2-40B4-BE49-F238E27FC236}">
                <a16:creationId xmlns:a16="http://schemas.microsoft.com/office/drawing/2014/main" id="{517A3701-0AC1-4D99-A6B2-67F8B94D3012}"/>
              </a:ext>
            </a:extLst>
          </p:cNvPr>
          <p:cNvSpPr>
            <a:spLocks noGrp="1"/>
          </p:cNvSpPr>
          <p:nvPr>
            <p:ph type="pic" sz="quarter" idx="47"/>
          </p:nvPr>
        </p:nvSpPr>
        <p:spPr>
          <a:xfrm>
            <a:off x="7352418" y="1604360"/>
            <a:ext cx="1981200" cy="1471957"/>
          </a:xfrm>
          <a:prstGeom prst="rect">
            <a:avLst/>
          </a:prstGeom>
          <a:pattFill prst="pct5">
            <a:fgClr>
              <a:schemeClr val="bg1">
                <a:lumMod val="50000"/>
              </a:schemeClr>
            </a:fgClr>
            <a:bgClr>
              <a:schemeClr val="bg1"/>
            </a:bgClr>
          </a:pattFill>
        </p:spPr>
        <p:txBody>
          <a:bodyPr anchor="ctr"/>
          <a:lstStyle>
            <a:lvl1pPr marL="398462" indent="0" algn="l">
              <a:buNone/>
              <a:defRPr/>
            </a:lvl1pPr>
          </a:lstStyle>
          <a:p>
            <a:r>
              <a:rPr lang="en-US"/>
              <a:t>Click icon to add picture</a:t>
            </a:r>
          </a:p>
        </p:txBody>
      </p:sp>
      <p:sp>
        <p:nvSpPr>
          <p:cNvPr id="38" name="Text Placeholder 8">
            <a:extLst>
              <a:ext uri="{FF2B5EF4-FFF2-40B4-BE49-F238E27FC236}">
                <a16:creationId xmlns:a16="http://schemas.microsoft.com/office/drawing/2014/main" id="{AEB6E18F-3A04-40C7-8F07-BA62CE9A88A6}"/>
              </a:ext>
            </a:extLst>
          </p:cNvPr>
          <p:cNvSpPr>
            <a:spLocks noGrp="1"/>
          </p:cNvSpPr>
          <p:nvPr>
            <p:ph type="body" sz="quarter" idx="48" hasCustomPrompt="1"/>
          </p:nvPr>
        </p:nvSpPr>
        <p:spPr>
          <a:xfrm>
            <a:off x="7352418" y="3163737"/>
            <a:ext cx="1982082" cy="265258"/>
          </a:xfrm>
          <a:prstGeom prst="rect">
            <a:avLst/>
          </a:prstGeom>
        </p:spPr>
        <p:txBody>
          <a:bodyPr lIns="0" tIns="0" rIns="0" bIns="0"/>
          <a:lstStyle>
            <a:lvl1pPr marL="0" indent="0">
              <a:buNone/>
              <a:defRPr sz="1400" baseline="0">
                <a:solidFill>
                  <a:schemeClr val="tx2">
                    <a:lumMod val="50000"/>
                  </a:schemeClr>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a:t>Name</a:t>
            </a:r>
          </a:p>
        </p:txBody>
      </p:sp>
      <p:sp>
        <p:nvSpPr>
          <p:cNvPr id="39" name="Text Placeholder 8">
            <a:extLst>
              <a:ext uri="{FF2B5EF4-FFF2-40B4-BE49-F238E27FC236}">
                <a16:creationId xmlns:a16="http://schemas.microsoft.com/office/drawing/2014/main" id="{FFDCD0B4-7420-4331-BB7A-310BF53F7941}"/>
              </a:ext>
            </a:extLst>
          </p:cNvPr>
          <p:cNvSpPr>
            <a:spLocks noGrp="1"/>
          </p:cNvSpPr>
          <p:nvPr>
            <p:ph type="body" sz="quarter" idx="49" hasCustomPrompt="1"/>
          </p:nvPr>
        </p:nvSpPr>
        <p:spPr>
          <a:xfrm>
            <a:off x="7351536" y="3446136"/>
            <a:ext cx="1982082" cy="265258"/>
          </a:xfrm>
          <a:prstGeom prst="rect">
            <a:avLst/>
          </a:prstGeom>
        </p:spPr>
        <p:txBody>
          <a:bodyPr lIns="0" tIns="0" rIns="0" bIns="0"/>
          <a:lstStyle>
            <a:lvl1pPr marL="0" indent="0">
              <a:buNone/>
              <a:defRPr sz="1100" i="1" baseline="0">
                <a:solidFill>
                  <a:schemeClr val="tx2">
                    <a:lumMod val="50000"/>
                  </a:schemeClr>
                </a:solidFill>
                <a:latin typeface="Segoe UI Semilight" panose="020B0402040204020203" pitchFamily="34" charset="0"/>
                <a:cs typeface="Segoe UI Semilight" panose="020B0402040204020203" pitchFamily="34" charset="0"/>
              </a:defRPr>
            </a:lvl1pPr>
            <a:lvl2pPr marL="631825" indent="0">
              <a:buNone/>
              <a:defRPr sz="1600"/>
            </a:lvl2pPr>
            <a:lvl3pPr marL="854075" indent="0">
              <a:buNone/>
              <a:defRPr sz="1600"/>
            </a:lvl3pPr>
            <a:lvl4pPr marL="1371600" indent="0">
              <a:buNone/>
              <a:defRPr sz="1600"/>
            </a:lvl4pPr>
          </a:lstStyle>
          <a:p>
            <a:pPr lvl="0"/>
            <a:r>
              <a:rPr lang="en-US"/>
              <a:t>Title</a:t>
            </a:r>
          </a:p>
        </p:txBody>
      </p:sp>
      <p:sp>
        <p:nvSpPr>
          <p:cNvPr id="40" name="Picture Placeholder 3">
            <a:extLst>
              <a:ext uri="{FF2B5EF4-FFF2-40B4-BE49-F238E27FC236}">
                <a16:creationId xmlns:a16="http://schemas.microsoft.com/office/drawing/2014/main" id="{09DF04F3-05AE-481B-B533-6C9782B7A1BC}"/>
              </a:ext>
            </a:extLst>
          </p:cNvPr>
          <p:cNvSpPr>
            <a:spLocks noGrp="1"/>
          </p:cNvSpPr>
          <p:nvPr>
            <p:ph type="pic" sz="quarter" idx="50"/>
          </p:nvPr>
        </p:nvSpPr>
        <p:spPr>
          <a:xfrm>
            <a:off x="9602082" y="1604360"/>
            <a:ext cx="1981200" cy="1471957"/>
          </a:xfrm>
          <a:prstGeom prst="rect">
            <a:avLst/>
          </a:prstGeom>
          <a:pattFill prst="pct5">
            <a:fgClr>
              <a:schemeClr val="bg1">
                <a:lumMod val="50000"/>
              </a:schemeClr>
            </a:fgClr>
            <a:bgClr>
              <a:schemeClr val="bg1"/>
            </a:bgClr>
          </a:pattFill>
        </p:spPr>
        <p:txBody>
          <a:bodyPr anchor="ctr"/>
          <a:lstStyle>
            <a:lvl1pPr marL="398462" indent="0" algn="l">
              <a:buNone/>
              <a:defRPr/>
            </a:lvl1pPr>
          </a:lstStyle>
          <a:p>
            <a:r>
              <a:rPr lang="en-US"/>
              <a:t>Click icon to add picture</a:t>
            </a:r>
          </a:p>
        </p:txBody>
      </p:sp>
      <p:sp>
        <p:nvSpPr>
          <p:cNvPr id="53" name="Text Placeholder 8">
            <a:extLst>
              <a:ext uri="{FF2B5EF4-FFF2-40B4-BE49-F238E27FC236}">
                <a16:creationId xmlns:a16="http://schemas.microsoft.com/office/drawing/2014/main" id="{372978C2-AFE2-4490-8E39-EB0223ADEEE9}"/>
              </a:ext>
            </a:extLst>
          </p:cNvPr>
          <p:cNvSpPr>
            <a:spLocks noGrp="1"/>
          </p:cNvSpPr>
          <p:nvPr>
            <p:ph type="body" sz="quarter" idx="51" hasCustomPrompt="1"/>
          </p:nvPr>
        </p:nvSpPr>
        <p:spPr>
          <a:xfrm>
            <a:off x="9602082" y="3163737"/>
            <a:ext cx="1982082" cy="265258"/>
          </a:xfrm>
          <a:prstGeom prst="rect">
            <a:avLst/>
          </a:prstGeom>
        </p:spPr>
        <p:txBody>
          <a:bodyPr lIns="0" tIns="0" rIns="0" bIns="0"/>
          <a:lstStyle>
            <a:lvl1pPr marL="0" indent="0">
              <a:buNone/>
              <a:defRPr sz="1400" baseline="0">
                <a:solidFill>
                  <a:schemeClr val="tx2">
                    <a:lumMod val="50000"/>
                  </a:schemeClr>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a:t>Name</a:t>
            </a:r>
          </a:p>
        </p:txBody>
      </p:sp>
      <p:sp>
        <p:nvSpPr>
          <p:cNvPr id="54" name="Text Placeholder 8">
            <a:extLst>
              <a:ext uri="{FF2B5EF4-FFF2-40B4-BE49-F238E27FC236}">
                <a16:creationId xmlns:a16="http://schemas.microsoft.com/office/drawing/2014/main" id="{40A74C7E-0BED-4EE6-991B-FD38AED1C406}"/>
              </a:ext>
            </a:extLst>
          </p:cNvPr>
          <p:cNvSpPr>
            <a:spLocks noGrp="1"/>
          </p:cNvSpPr>
          <p:nvPr>
            <p:ph type="body" sz="quarter" idx="52" hasCustomPrompt="1"/>
          </p:nvPr>
        </p:nvSpPr>
        <p:spPr>
          <a:xfrm>
            <a:off x="9601200" y="3446136"/>
            <a:ext cx="1982082" cy="265258"/>
          </a:xfrm>
          <a:prstGeom prst="rect">
            <a:avLst/>
          </a:prstGeom>
        </p:spPr>
        <p:txBody>
          <a:bodyPr lIns="0" tIns="0" rIns="0" bIns="0"/>
          <a:lstStyle>
            <a:lvl1pPr marL="0" indent="0">
              <a:buNone/>
              <a:defRPr sz="1100" i="1" baseline="0">
                <a:solidFill>
                  <a:schemeClr val="tx2">
                    <a:lumMod val="50000"/>
                  </a:schemeClr>
                </a:solidFill>
                <a:latin typeface="Segoe UI Semilight" panose="020B0402040204020203" pitchFamily="34" charset="0"/>
                <a:cs typeface="Segoe UI Semilight" panose="020B0402040204020203" pitchFamily="34" charset="0"/>
              </a:defRPr>
            </a:lvl1pPr>
            <a:lvl2pPr marL="631825" indent="0">
              <a:buNone/>
              <a:defRPr sz="1600"/>
            </a:lvl2pPr>
            <a:lvl3pPr marL="854075" indent="0">
              <a:buNone/>
              <a:defRPr sz="1600"/>
            </a:lvl3pPr>
            <a:lvl4pPr marL="1371600" indent="0">
              <a:buNone/>
              <a:defRPr sz="1600"/>
            </a:lvl4pPr>
          </a:lstStyle>
          <a:p>
            <a:pPr lvl="0"/>
            <a:r>
              <a:rPr lang="en-US"/>
              <a:t>Title</a:t>
            </a:r>
          </a:p>
        </p:txBody>
      </p:sp>
      <p:sp>
        <p:nvSpPr>
          <p:cNvPr id="55" name="Picture Placeholder 3">
            <a:extLst>
              <a:ext uri="{FF2B5EF4-FFF2-40B4-BE49-F238E27FC236}">
                <a16:creationId xmlns:a16="http://schemas.microsoft.com/office/drawing/2014/main" id="{477A4A9D-D8DF-40CB-8239-856407CB993C}"/>
              </a:ext>
            </a:extLst>
          </p:cNvPr>
          <p:cNvSpPr>
            <a:spLocks noGrp="1"/>
          </p:cNvSpPr>
          <p:nvPr>
            <p:ph type="pic" sz="quarter" idx="53"/>
          </p:nvPr>
        </p:nvSpPr>
        <p:spPr>
          <a:xfrm>
            <a:off x="607837" y="3886200"/>
            <a:ext cx="1981200" cy="1471957"/>
          </a:xfrm>
          <a:prstGeom prst="rect">
            <a:avLst/>
          </a:prstGeom>
          <a:pattFill prst="pct5">
            <a:fgClr>
              <a:schemeClr val="bg1">
                <a:lumMod val="50000"/>
              </a:schemeClr>
            </a:fgClr>
            <a:bgClr>
              <a:schemeClr val="bg1"/>
            </a:bgClr>
          </a:pattFill>
        </p:spPr>
        <p:txBody>
          <a:bodyPr anchor="ctr"/>
          <a:lstStyle>
            <a:lvl1pPr marL="398462" indent="0" algn="l">
              <a:buNone/>
              <a:defRPr/>
            </a:lvl1pPr>
          </a:lstStyle>
          <a:p>
            <a:r>
              <a:rPr lang="en-US"/>
              <a:t>Click icon to add picture</a:t>
            </a:r>
          </a:p>
        </p:txBody>
      </p:sp>
      <p:sp>
        <p:nvSpPr>
          <p:cNvPr id="56" name="Text Placeholder 8">
            <a:extLst>
              <a:ext uri="{FF2B5EF4-FFF2-40B4-BE49-F238E27FC236}">
                <a16:creationId xmlns:a16="http://schemas.microsoft.com/office/drawing/2014/main" id="{C07D2753-5C89-41C3-A3A4-7A63694E4718}"/>
              </a:ext>
            </a:extLst>
          </p:cNvPr>
          <p:cNvSpPr>
            <a:spLocks noGrp="1"/>
          </p:cNvSpPr>
          <p:nvPr>
            <p:ph type="body" sz="quarter" idx="54" hasCustomPrompt="1"/>
          </p:nvPr>
        </p:nvSpPr>
        <p:spPr>
          <a:xfrm>
            <a:off x="607837" y="5445577"/>
            <a:ext cx="1982082" cy="265258"/>
          </a:xfrm>
          <a:prstGeom prst="rect">
            <a:avLst/>
          </a:prstGeom>
        </p:spPr>
        <p:txBody>
          <a:bodyPr lIns="0" tIns="0" rIns="0" bIns="0"/>
          <a:lstStyle>
            <a:lvl1pPr marL="0" indent="0">
              <a:buNone/>
              <a:defRPr sz="1400" baseline="0">
                <a:solidFill>
                  <a:schemeClr val="tx2">
                    <a:lumMod val="50000"/>
                  </a:schemeClr>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a:t>Name</a:t>
            </a:r>
          </a:p>
        </p:txBody>
      </p:sp>
      <p:sp>
        <p:nvSpPr>
          <p:cNvPr id="57" name="Text Placeholder 8">
            <a:extLst>
              <a:ext uri="{FF2B5EF4-FFF2-40B4-BE49-F238E27FC236}">
                <a16:creationId xmlns:a16="http://schemas.microsoft.com/office/drawing/2014/main" id="{E3D8A01C-C7A3-4C17-917F-5082D0904F97}"/>
              </a:ext>
            </a:extLst>
          </p:cNvPr>
          <p:cNvSpPr>
            <a:spLocks noGrp="1"/>
          </p:cNvSpPr>
          <p:nvPr>
            <p:ph type="body" sz="quarter" idx="55" hasCustomPrompt="1"/>
          </p:nvPr>
        </p:nvSpPr>
        <p:spPr>
          <a:xfrm>
            <a:off x="606955" y="5727976"/>
            <a:ext cx="1982082" cy="265258"/>
          </a:xfrm>
          <a:prstGeom prst="rect">
            <a:avLst/>
          </a:prstGeom>
        </p:spPr>
        <p:txBody>
          <a:bodyPr lIns="0" tIns="0" rIns="0" bIns="0"/>
          <a:lstStyle>
            <a:lvl1pPr marL="0" indent="0">
              <a:buNone/>
              <a:defRPr sz="1100" i="1" baseline="0">
                <a:solidFill>
                  <a:schemeClr val="tx2">
                    <a:lumMod val="50000"/>
                  </a:schemeClr>
                </a:solidFill>
                <a:latin typeface="Segoe UI Semilight" panose="020B0402040204020203" pitchFamily="34" charset="0"/>
                <a:cs typeface="Segoe UI Semilight" panose="020B0402040204020203" pitchFamily="34" charset="0"/>
              </a:defRPr>
            </a:lvl1pPr>
            <a:lvl2pPr marL="631825" indent="0">
              <a:buNone/>
              <a:defRPr sz="1600"/>
            </a:lvl2pPr>
            <a:lvl3pPr marL="854075" indent="0">
              <a:buNone/>
              <a:defRPr sz="1600"/>
            </a:lvl3pPr>
            <a:lvl4pPr marL="1371600" indent="0">
              <a:buNone/>
              <a:defRPr sz="1600"/>
            </a:lvl4pPr>
          </a:lstStyle>
          <a:p>
            <a:pPr lvl="0"/>
            <a:r>
              <a:rPr lang="en-US"/>
              <a:t>Title</a:t>
            </a:r>
          </a:p>
        </p:txBody>
      </p:sp>
      <p:sp>
        <p:nvSpPr>
          <p:cNvPr id="58" name="Picture Placeholder 3">
            <a:extLst>
              <a:ext uri="{FF2B5EF4-FFF2-40B4-BE49-F238E27FC236}">
                <a16:creationId xmlns:a16="http://schemas.microsoft.com/office/drawing/2014/main" id="{FECA658B-37B6-40A9-93AC-2D9986D26AA7}"/>
              </a:ext>
            </a:extLst>
          </p:cNvPr>
          <p:cNvSpPr>
            <a:spLocks noGrp="1"/>
          </p:cNvSpPr>
          <p:nvPr>
            <p:ph type="pic" sz="quarter" idx="56"/>
          </p:nvPr>
        </p:nvSpPr>
        <p:spPr>
          <a:xfrm>
            <a:off x="2854854" y="3886200"/>
            <a:ext cx="1981200" cy="1471957"/>
          </a:xfrm>
          <a:prstGeom prst="rect">
            <a:avLst/>
          </a:prstGeom>
          <a:pattFill prst="pct5">
            <a:fgClr>
              <a:schemeClr val="bg1">
                <a:lumMod val="50000"/>
              </a:schemeClr>
            </a:fgClr>
            <a:bgClr>
              <a:schemeClr val="bg1"/>
            </a:bgClr>
          </a:pattFill>
        </p:spPr>
        <p:txBody>
          <a:bodyPr anchor="ctr"/>
          <a:lstStyle>
            <a:lvl1pPr marL="398462" indent="0" algn="l">
              <a:buNone/>
              <a:defRPr/>
            </a:lvl1pPr>
          </a:lstStyle>
          <a:p>
            <a:r>
              <a:rPr lang="en-US"/>
              <a:t>Click icon to add picture</a:t>
            </a:r>
          </a:p>
        </p:txBody>
      </p:sp>
      <p:sp>
        <p:nvSpPr>
          <p:cNvPr id="59" name="Text Placeholder 8">
            <a:extLst>
              <a:ext uri="{FF2B5EF4-FFF2-40B4-BE49-F238E27FC236}">
                <a16:creationId xmlns:a16="http://schemas.microsoft.com/office/drawing/2014/main" id="{90A4ED9F-1860-4E0C-B628-6B4583CACB3A}"/>
              </a:ext>
            </a:extLst>
          </p:cNvPr>
          <p:cNvSpPr>
            <a:spLocks noGrp="1"/>
          </p:cNvSpPr>
          <p:nvPr>
            <p:ph type="body" sz="quarter" idx="57" hasCustomPrompt="1"/>
          </p:nvPr>
        </p:nvSpPr>
        <p:spPr>
          <a:xfrm>
            <a:off x="2854854" y="5445577"/>
            <a:ext cx="1982082" cy="265258"/>
          </a:xfrm>
          <a:prstGeom prst="rect">
            <a:avLst/>
          </a:prstGeom>
        </p:spPr>
        <p:txBody>
          <a:bodyPr lIns="0" tIns="0" rIns="0" bIns="0"/>
          <a:lstStyle>
            <a:lvl1pPr marL="0" indent="0">
              <a:buNone/>
              <a:defRPr sz="1400" baseline="0">
                <a:solidFill>
                  <a:schemeClr val="tx2">
                    <a:lumMod val="50000"/>
                  </a:schemeClr>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a:t>Name</a:t>
            </a:r>
          </a:p>
        </p:txBody>
      </p:sp>
      <p:sp>
        <p:nvSpPr>
          <p:cNvPr id="60" name="Text Placeholder 8">
            <a:extLst>
              <a:ext uri="{FF2B5EF4-FFF2-40B4-BE49-F238E27FC236}">
                <a16:creationId xmlns:a16="http://schemas.microsoft.com/office/drawing/2014/main" id="{B4DF99F4-0F03-4930-ACE6-9BA96942B3BB}"/>
              </a:ext>
            </a:extLst>
          </p:cNvPr>
          <p:cNvSpPr>
            <a:spLocks noGrp="1"/>
          </p:cNvSpPr>
          <p:nvPr>
            <p:ph type="body" sz="quarter" idx="58" hasCustomPrompt="1"/>
          </p:nvPr>
        </p:nvSpPr>
        <p:spPr>
          <a:xfrm>
            <a:off x="2853972" y="5727976"/>
            <a:ext cx="1982082" cy="265258"/>
          </a:xfrm>
          <a:prstGeom prst="rect">
            <a:avLst/>
          </a:prstGeom>
        </p:spPr>
        <p:txBody>
          <a:bodyPr lIns="0" tIns="0" rIns="0" bIns="0"/>
          <a:lstStyle>
            <a:lvl1pPr marL="0" indent="0">
              <a:buNone/>
              <a:defRPr sz="1100" i="1" baseline="0">
                <a:solidFill>
                  <a:schemeClr val="tx2">
                    <a:lumMod val="50000"/>
                  </a:schemeClr>
                </a:solidFill>
                <a:latin typeface="Segoe UI Semilight" panose="020B0402040204020203" pitchFamily="34" charset="0"/>
                <a:cs typeface="Segoe UI Semilight" panose="020B0402040204020203" pitchFamily="34" charset="0"/>
              </a:defRPr>
            </a:lvl1pPr>
            <a:lvl2pPr marL="631825" indent="0">
              <a:buNone/>
              <a:defRPr sz="1600"/>
            </a:lvl2pPr>
            <a:lvl3pPr marL="854075" indent="0">
              <a:buNone/>
              <a:defRPr sz="1600"/>
            </a:lvl3pPr>
            <a:lvl4pPr marL="1371600" indent="0">
              <a:buNone/>
              <a:defRPr sz="1600"/>
            </a:lvl4pPr>
          </a:lstStyle>
          <a:p>
            <a:pPr lvl="0"/>
            <a:r>
              <a:rPr lang="en-US"/>
              <a:t>Title</a:t>
            </a:r>
          </a:p>
        </p:txBody>
      </p:sp>
      <p:sp>
        <p:nvSpPr>
          <p:cNvPr id="61" name="Picture Placeholder 3">
            <a:extLst>
              <a:ext uri="{FF2B5EF4-FFF2-40B4-BE49-F238E27FC236}">
                <a16:creationId xmlns:a16="http://schemas.microsoft.com/office/drawing/2014/main" id="{6B158402-6998-4C54-BB5F-2FF750B04B37}"/>
              </a:ext>
            </a:extLst>
          </p:cNvPr>
          <p:cNvSpPr>
            <a:spLocks noGrp="1"/>
          </p:cNvSpPr>
          <p:nvPr>
            <p:ph type="pic" sz="quarter" idx="59"/>
          </p:nvPr>
        </p:nvSpPr>
        <p:spPr>
          <a:xfrm>
            <a:off x="5104518" y="3886200"/>
            <a:ext cx="1981200" cy="1471957"/>
          </a:xfrm>
          <a:prstGeom prst="rect">
            <a:avLst/>
          </a:prstGeom>
          <a:pattFill prst="pct5">
            <a:fgClr>
              <a:schemeClr val="bg1">
                <a:lumMod val="50000"/>
              </a:schemeClr>
            </a:fgClr>
            <a:bgClr>
              <a:schemeClr val="bg1"/>
            </a:bgClr>
          </a:pattFill>
        </p:spPr>
        <p:txBody>
          <a:bodyPr anchor="ctr"/>
          <a:lstStyle>
            <a:lvl1pPr marL="398462" indent="0" algn="l">
              <a:buNone/>
              <a:defRPr/>
            </a:lvl1pPr>
          </a:lstStyle>
          <a:p>
            <a:r>
              <a:rPr lang="en-US"/>
              <a:t>Click icon to add picture</a:t>
            </a:r>
          </a:p>
        </p:txBody>
      </p:sp>
      <p:sp>
        <p:nvSpPr>
          <p:cNvPr id="62" name="Text Placeholder 8">
            <a:extLst>
              <a:ext uri="{FF2B5EF4-FFF2-40B4-BE49-F238E27FC236}">
                <a16:creationId xmlns:a16="http://schemas.microsoft.com/office/drawing/2014/main" id="{34748AFD-88D8-4826-8D5A-735A87E24B9B}"/>
              </a:ext>
            </a:extLst>
          </p:cNvPr>
          <p:cNvSpPr>
            <a:spLocks noGrp="1"/>
          </p:cNvSpPr>
          <p:nvPr>
            <p:ph type="body" sz="quarter" idx="60" hasCustomPrompt="1"/>
          </p:nvPr>
        </p:nvSpPr>
        <p:spPr>
          <a:xfrm>
            <a:off x="5104518" y="5445577"/>
            <a:ext cx="1982082" cy="265258"/>
          </a:xfrm>
          <a:prstGeom prst="rect">
            <a:avLst/>
          </a:prstGeom>
        </p:spPr>
        <p:txBody>
          <a:bodyPr lIns="0" tIns="0" rIns="0" bIns="0"/>
          <a:lstStyle>
            <a:lvl1pPr marL="0" indent="0">
              <a:buNone/>
              <a:defRPr sz="1400" baseline="0">
                <a:solidFill>
                  <a:schemeClr val="tx2">
                    <a:lumMod val="50000"/>
                  </a:schemeClr>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a:t>Name</a:t>
            </a:r>
          </a:p>
        </p:txBody>
      </p:sp>
      <p:sp>
        <p:nvSpPr>
          <p:cNvPr id="63" name="Text Placeholder 8">
            <a:extLst>
              <a:ext uri="{FF2B5EF4-FFF2-40B4-BE49-F238E27FC236}">
                <a16:creationId xmlns:a16="http://schemas.microsoft.com/office/drawing/2014/main" id="{D12E4C56-FBD8-48FB-84CD-E70D46E3381C}"/>
              </a:ext>
            </a:extLst>
          </p:cNvPr>
          <p:cNvSpPr>
            <a:spLocks noGrp="1"/>
          </p:cNvSpPr>
          <p:nvPr>
            <p:ph type="body" sz="quarter" idx="61" hasCustomPrompt="1"/>
          </p:nvPr>
        </p:nvSpPr>
        <p:spPr>
          <a:xfrm>
            <a:off x="5103636" y="5727976"/>
            <a:ext cx="1982082" cy="265258"/>
          </a:xfrm>
          <a:prstGeom prst="rect">
            <a:avLst/>
          </a:prstGeom>
        </p:spPr>
        <p:txBody>
          <a:bodyPr lIns="0" tIns="0" rIns="0" bIns="0"/>
          <a:lstStyle>
            <a:lvl1pPr marL="0" indent="0">
              <a:buNone/>
              <a:defRPr sz="1100" i="1" baseline="0">
                <a:solidFill>
                  <a:schemeClr val="tx2">
                    <a:lumMod val="50000"/>
                  </a:schemeClr>
                </a:solidFill>
                <a:latin typeface="Segoe UI Semilight" panose="020B0402040204020203" pitchFamily="34" charset="0"/>
                <a:cs typeface="Segoe UI Semilight" panose="020B0402040204020203" pitchFamily="34" charset="0"/>
              </a:defRPr>
            </a:lvl1pPr>
            <a:lvl2pPr marL="631825" indent="0">
              <a:buNone/>
              <a:defRPr sz="1600"/>
            </a:lvl2pPr>
            <a:lvl3pPr marL="854075" indent="0">
              <a:buNone/>
              <a:defRPr sz="1600"/>
            </a:lvl3pPr>
            <a:lvl4pPr marL="1371600" indent="0">
              <a:buNone/>
              <a:defRPr sz="1600"/>
            </a:lvl4pPr>
          </a:lstStyle>
          <a:p>
            <a:pPr lvl="0"/>
            <a:r>
              <a:rPr lang="en-US"/>
              <a:t>Title</a:t>
            </a:r>
          </a:p>
        </p:txBody>
      </p:sp>
      <p:sp>
        <p:nvSpPr>
          <p:cNvPr id="64" name="Picture Placeholder 3">
            <a:extLst>
              <a:ext uri="{FF2B5EF4-FFF2-40B4-BE49-F238E27FC236}">
                <a16:creationId xmlns:a16="http://schemas.microsoft.com/office/drawing/2014/main" id="{CA193775-A157-4794-AFDB-D112DFA63F37}"/>
              </a:ext>
            </a:extLst>
          </p:cNvPr>
          <p:cNvSpPr>
            <a:spLocks noGrp="1"/>
          </p:cNvSpPr>
          <p:nvPr>
            <p:ph type="pic" sz="quarter" idx="62"/>
          </p:nvPr>
        </p:nvSpPr>
        <p:spPr>
          <a:xfrm>
            <a:off x="7350654" y="3886200"/>
            <a:ext cx="1981200" cy="1471957"/>
          </a:xfrm>
          <a:prstGeom prst="rect">
            <a:avLst/>
          </a:prstGeom>
          <a:pattFill prst="pct5">
            <a:fgClr>
              <a:schemeClr val="bg1">
                <a:lumMod val="50000"/>
              </a:schemeClr>
            </a:fgClr>
            <a:bgClr>
              <a:schemeClr val="bg1"/>
            </a:bgClr>
          </a:pattFill>
        </p:spPr>
        <p:txBody>
          <a:bodyPr anchor="ctr"/>
          <a:lstStyle>
            <a:lvl1pPr marL="398462" indent="0" algn="l">
              <a:buNone/>
              <a:defRPr/>
            </a:lvl1pPr>
          </a:lstStyle>
          <a:p>
            <a:r>
              <a:rPr lang="en-US"/>
              <a:t>Click icon to add picture</a:t>
            </a:r>
          </a:p>
        </p:txBody>
      </p:sp>
      <p:sp>
        <p:nvSpPr>
          <p:cNvPr id="65" name="Text Placeholder 8">
            <a:extLst>
              <a:ext uri="{FF2B5EF4-FFF2-40B4-BE49-F238E27FC236}">
                <a16:creationId xmlns:a16="http://schemas.microsoft.com/office/drawing/2014/main" id="{09209771-AC62-4498-BB52-CA5F4477C1FA}"/>
              </a:ext>
            </a:extLst>
          </p:cNvPr>
          <p:cNvSpPr>
            <a:spLocks noGrp="1"/>
          </p:cNvSpPr>
          <p:nvPr>
            <p:ph type="body" sz="quarter" idx="63" hasCustomPrompt="1"/>
          </p:nvPr>
        </p:nvSpPr>
        <p:spPr>
          <a:xfrm>
            <a:off x="7350654" y="5445577"/>
            <a:ext cx="1982082" cy="265258"/>
          </a:xfrm>
          <a:prstGeom prst="rect">
            <a:avLst/>
          </a:prstGeom>
        </p:spPr>
        <p:txBody>
          <a:bodyPr lIns="0" tIns="0" rIns="0" bIns="0"/>
          <a:lstStyle>
            <a:lvl1pPr marL="0" indent="0">
              <a:buNone/>
              <a:defRPr sz="1400" baseline="0">
                <a:solidFill>
                  <a:schemeClr val="tx2">
                    <a:lumMod val="50000"/>
                  </a:schemeClr>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a:t>Name</a:t>
            </a:r>
          </a:p>
        </p:txBody>
      </p:sp>
      <p:sp>
        <p:nvSpPr>
          <p:cNvPr id="66" name="Text Placeholder 8">
            <a:extLst>
              <a:ext uri="{FF2B5EF4-FFF2-40B4-BE49-F238E27FC236}">
                <a16:creationId xmlns:a16="http://schemas.microsoft.com/office/drawing/2014/main" id="{928FA1CD-64C3-410F-8900-90FEB13B9E4F}"/>
              </a:ext>
            </a:extLst>
          </p:cNvPr>
          <p:cNvSpPr>
            <a:spLocks noGrp="1"/>
          </p:cNvSpPr>
          <p:nvPr>
            <p:ph type="body" sz="quarter" idx="64" hasCustomPrompt="1"/>
          </p:nvPr>
        </p:nvSpPr>
        <p:spPr>
          <a:xfrm>
            <a:off x="7349772" y="5727976"/>
            <a:ext cx="1982082" cy="265258"/>
          </a:xfrm>
          <a:prstGeom prst="rect">
            <a:avLst/>
          </a:prstGeom>
        </p:spPr>
        <p:txBody>
          <a:bodyPr lIns="0" tIns="0" rIns="0" bIns="0"/>
          <a:lstStyle>
            <a:lvl1pPr marL="0" indent="0">
              <a:buNone/>
              <a:defRPr sz="1100" i="1" baseline="0">
                <a:solidFill>
                  <a:schemeClr val="tx2">
                    <a:lumMod val="50000"/>
                  </a:schemeClr>
                </a:solidFill>
                <a:latin typeface="Segoe UI Semilight" panose="020B0402040204020203" pitchFamily="34" charset="0"/>
                <a:cs typeface="Segoe UI Semilight" panose="020B0402040204020203" pitchFamily="34" charset="0"/>
              </a:defRPr>
            </a:lvl1pPr>
            <a:lvl2pPr marL="631825" indent="0">
              <a:buNone/>
              <a:defRPr sz="1600"/>
            </a:lvl2pPr>
            <a:lvl3pPr marL="854075" indent="0">
              <a:buNone/>
              <a:defRPr sz="1600"/>
            </a:lvl3pPr>
            <a:lvl4pPr marL="1371600" indent="0">
              <a:buNone/>
              <a:defRPr sz="1600"/>
            </a:lvl4pPr>
          </a:lstStyle>
          <a:p>
            <a:pPr lvl="0"/>
            <a:r>
              <a:rPr lang="en-US"/>
              <a:t>Title</a:t>
            </a:r>
          </a:p>
        </p:txBody>
      </p:sp>
      <p:sp>
        <p:nvSpPr>
          <p:cNvPr id="67" name="Picture Placeholder 3">
            <a:extLst>
              <a:ext uri="{FF2B5EF4-FFF2-40B4-BE49-F238E27FC236}">
                <a16:creationId xmlns:a16="http://schemas.microsoft.com/office/drawing/2014/main" id="{011074D1-3436-439F-AB14-1DFA233F5BC0}"/>
              </a:ext>
            </a:extLst>
          </p:cNvPr>
          <p:cNvSpPr>
            <a:spLocks noGrp="1"/>
          </p:cNvSpPr>
          <p:nvPr>
            <p:ph type="pic" sz="quarter" idx="65"/>
          </p:nvPr>
        </p:nvSpPr>
        <p:spPr>
          <a:xfrm>
            <a:off x="9600318" y="3886200"/>
            <a:ext cx="1981200" cy="1471957"/>
          </a:xfrm>
          <a:prstGeom prst="rect">
            <a:avLst/>
          </a:prstGeom>
          <a:pattFill prst="pct5">
            <a:fgClr>
              <a:schemeClr val="bg1">
                <a:lumMod val="50000"/>
              </a:schemeClr>
            </a:fgClr>
            <a:bgClr>
              <a:schemeClr val="bg1"/>
            </a:bgClr>
          </a:pattFill>
        </p:spPr>
        <p:txBody>
          <a:bodyPr anchor="ctr"/>
          <a:lstStyle>
            <a:lvl1pPr marL="398462" indent="0" algn="l">
              <a:buNone/>
              <a:defRPr/>
            </a:lvl1pPr>
          </a:lstStyle>
          <a:p>
            <a:r>
              <a:rPr lang="en-US"/>
              <a:t>Click icon to add picture</a:t>
            </a:r>
          </a:p>
        </p:txBody>
      </p:sp>
      <p:sp>
        <p:nvSpPr>
          <p:cNvPr id="68" name="Text Placeholder 8">
            <a:extLst>
              <a:ext uri="{FF2B5EF4-FFF2-40B4-BE49-F238E27FC236}">
                <a16:creationId xmlns:a16="http://schemas.microsoft.com/office/drawing/2014/main" id="{368C66A3-F6C8-4BC5-9E9E-EF2583B42C83}"/>
              </a:ext>
            </a:extLst>
          </p:cNvPr>
          <p:cNvSpPr>
            <a:spLocks noGrp="1"/>
          </p:cNvSpPr>
          <p:nvPr>
            <p:ph type="body" sz="quarter" idx="66" hasCustomPrompt="1"/>
          </p:nvPr>
        </p:nvSpPr>
        <p:spPr>
          <a:xfrm>
            <a:off x="9600318" y="5445577"/>
            <a:ext cx="1982082" cy="265258"/>
          </a:xfrm>
          <a:prstGeom prst="rect">
            <a:avLst/>
          </a:prstGeom>
        </p:spPr>
        <p:txBody>
          <a:bodyPr lIns="0" tIns="0" rIns="0" bIns="0"/>
          <a:lstStyle>
            <a:lvl1pPr marL="0" indent="0">
              <a:buNone/>
              <a:defRPr sz="1400" baseline="0">
                <a:solidFill>
                  <a:schemeClr val="tx2">
                    <a:lumMod val="50000"/>
                  </a:schemeClr>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a:t>Name</a:t>
            </a:r>
          </a:p>
        </p:txBody>
      </p:sp>
      <p:sp>
        <p:nvSpPr>
          <p:cNvPr id="69" name="Text Placeholder 8">
            <a:extLst>
              <a:ext uri="{FF2B5EF4-FFF2-40B4-BE49-F238E27FC236}">
                <a16:creationId xmlns:a16="http://schemas.microsoft.com/office/drawing/2014/main" id="{E25BA3BA-6BBD-49F9-BA53-E550541BBD48}"/>
              </a:ext>
            </a:extLst>
          </p:cNvPr>
          <p:cNvSpPr>
            <a:spLocks noGrp="1"/>
          </p:cNvSpPr>
          <p:nvPr>
            <p:ph type="body" sz="quarter" idx="67" hasCustomPrompt="1"/>
          </p:nvPr>
        </p:nvSpPr>
        <p:spPr>
          <a:xfrm>
            <a:off x="9599436" y="5727976"/>
            <a:ext cx="1982082" cy="265258"/>
          </a:xfrm>
          <a:prstGeom prst="rect">
            <a:avLst/>
          </a:prstGeom>
        </p:spPr>
        <p:txBody>
          <a:bodyPr lIns="0" tIns="0" rIns="0" bIns="0"/>
          <a:lstStyle>
            <a:lvl1pPr marL="0" indent="0">
              <a:buNone/>
              <a:defRPr sz="1100" i="1" baseline="0">
                <a:solidFill>
                  <a:schemeClr val="tx2">
                    <a:lumMod val="50000"/>
                  </a:schemeClr>
                </a:solidFill>
                <a:latin typeface="Segoe UI Semilight" panose="020B0402040204020203" pitchFamily="34" charset="0"/>
                <a:cs typeface="Segoe UI Semilight" panose="020B0402040204020203" pitchFamily="34" charset="0"/>
              </a:defRPr>
            </a:lvl1pPr>
            <a:lvl2pPr marL="631825" indent="0">
              <a:buNone/>
              <a:defRPr sz="1600"/>
            </a:lvl2pPr>
            <a:lvl3pPr marL="854075" indent="0">
              <a:buNone/>
              <a:defRPr sz="1600"/>
            </a:lvl3pPr>
            <a:lvl4pPr marL="1371600" indent="0">
              <a:buNone/>
              <a:defRPr sz="1600"/>
            </a:lvl4pPr>
          </a:lstStyle>
          <a:p>
            <a:pPr lvl="0"/>
            <a:r>
              <a:rPr lang="en-US"/>
              <a:t>Title</a:t>
            </a:r>
          </a:p>
        </p:txBody>
      </p:sp>
      <p:sp>
        <p:nvSpPr>
          <p:cNvPr id="3" name="Title 1">
            <a:extLst>
              <a:ext uri="{FF2B5EF4-FFF2-40B4-BE49-F238E27FC236}">
                <a16:creationId xmlns:a16="http://schemas.microsoft.com/office/drawing/2014/main" id="{024026E2-9B60-06C9-D0CB-8F95FF3C09AE}"/>
              </a:ext>
            </a:extLst>
          </p:cNvPr>
          <p:cNvSpPr>
            <a:spLocks noGrp="1"/>
          </p:cNvSpPr>
          <p:nvPr>
            <p:ph type="title"/>
          </p:nvPr>
        </p:nvSpPr>
        <p:spPr>
          <a:xfrm>
            <a:off x="609601" y="592190"/>
            <a:ext cx="9829800" cy="574765"/>
          </a:xfrm>
        </p:spPr>
        <p:txBody>
          <a:bodyPr/>
          <a:lstStyle>
            <a:lvl1pPr marL="0" indent="0" algn="l">
              <a:defRPr/>
            </a:lvl1pPr>
          </a:lstStyle>
          <a:p>
            <a:r>
              <a:rPr lang="en-US"/>
              <a:t>Click to edit Master title style</a:t>
            </a:r>
          </a:p>
        </p:txBody>
      </p:sp>
      <p:sp>
        <p:nvSpPr>
          <p:cNvPr id="5" name="Rectangle 4">
            <a:extLst>
              <a:ext uri="{FF2B5EF4-FFF2-40B4-BE49-F238E27FC236}">
                <a16:creationId xmlns:a16="http://schemas.microsoft.com/office/drawing/2014/main" id="{AD931CAE-63A9-F414-59AD-23EB70A893D7}"/>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B99E72-5EE7-EF59-5E4F-CA6D773F0487}"/>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13" name="Picture 12" descr="A black and white sign with white text&#10;&#10;Description automatically generated">
            <a:extLst>
              <a:ext uri="{FF2B5EF4-FFF2-40B4-BE49-F238E27FC236}">
                <a16:creationId xmlns:a16="http://schemas.microsoft.com/office/drawing/2014/main" id="{E6752C56-BD87-F7AC-599F-2998CA6CA6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15" name="Straight Connector 14">
            <a:extLst>
              <a:ext uri="{FF2B5EF4-FFF2-40B4-BE49-F238E27FC236}">
                <a16:creationId xmlns:a16="http://schemas.microsoft.com/office/drawing/2014/main" id="{F1A74FBE-C96F-C631-E910-3BBCA933A896}"/>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DA3860B-B33F-DDFD-F14E-6AC1402498BE}"/>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882667"/>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ting With You Today 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09601" y="1596571"/>
            <a:ext cx="1981200" cy="2292543"/>
          </a:xfrm>
          <a:prstGeom prst="rect">
            <a:avLst/>
          </a:prstGeom>
          <a:pattFill prst="pct5">
            <a:fgClr>
              <a:schemeClr val="bg1">
                <a:lumMod val="50000"/>
              </a:schemeClr>
            </a:fgClr>
            <a:bgClr>
              <a:schemeClr val="bg1"/>
            </a:bgClr>
          </a:pattFill>
        </p:spPr>
        <p:txBody>
          <a:bodyPr anchor="ctr"/>
          <a:lstStyle>
            <a:lvl1pPr marL="398462" indent="0" algn="l">
              <a:buNone/>
              <a:defRPr/>
            </a:lvl1pPr>
          </a:lstStyle>
          <a:p>
            <a:r>
              <a:rPr lang="en-US"/>
              <a:t>Click icon to add picture</a:t>
            </a:r>
          </a:p>
        </p:txBody>
      </p:sp>
      <p:sp>
        <p:nvSpPr>
          <p:cNvPr id="9" name="Text Placeholder 8"/>
          <p:cNvSpPr>
            <a:spLocks noGrp="1"/>
          </p:cNvSpPr>
          <p:nvPr>
            <p:ph type="body" sz="quarter" idx="14" hasCustomPrompt="1"/>
          </p:nvPr>
        </p:nvSpPr>
        <p:spPr>
          <a:xfrm>
            <a:off x="609601" y="3976534"/>
            <a:ext cx="1982082" cy="265258"/>
          </a:xfrm>
          <a:prstGeom prst="rect">
            <a:avLst/>
          </a:prstGeom>
        </p:spPr>
        <p:txBody>
          <a:bodyPr lIns="0" tIns="0" rIns="0" bIns="0"/>
          <a:lstStyle>
            <a:lvl1pPr marL="0" indent="0">
              <a:buNone/>
              <a:defRPr sz="1400" baseline="0">
                <a:solidFill>
                  <a:schemeClr val="tx2">
                    <a:lumMod val="50000"/>
                  </a:schemeClr>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a:t>Name</a:t>
            </a:r>
          </a:p>
        </p:txBody>
      </p:sp>
      <p:sp>
        <p:nvSpPr>
          <p:cNvPr id="10" name="Text Placeholder 8"/>
          <p:cNvSpPr>
            <a:spLocks noGrp="1"/>
          </p:cNvSpPr>
          <p:nvPr>
            <p:ph type="body" sz="quarter" idx="15" hasCustomPrompt="1"/>
          </p:nvPr>
        </p:nvSpPr>
        <p:spPr>
          <a:xfrm>
            <a:off x="608719" y="4258933"/>
            <a:ext cx="1982082" cy="265258"/>
          </a:xfrm>
          <a:prstGeom prst="rect">
            <a:avLst/>
          </a:prstGeom>
        </p:spPr>
        <p:txBody>
          <a:bodyPr lIns="0" tIns="0" rIns="0" bIns="0"/>
          <a:lstStyle>
            <a:lvl1pPr marL="0" indent="0">
              <a:buNone/>
              <a:defRPr sz="1100" i="1" baseline="0">
                <a:solidFill>
                  <a:schemeClr val="tx2">
                    <a:lumMod val="50000"/>
                  </a:schemeClr>
                </a:solidFill>
                <a:latin typeface="Segoe UI Semilight" panose="020B0402040204020203" pitchFamily="34" charset="0"/>
                <a:cs typeface="Segoe UI Semilight" panose="020B0402040204020203" pitchFamily="34" charset="0"/>
              </a:defRPr>
            </a:lvl1pPr>
            <a:lvl2pPr marL="631825" indent="0">
              <a:buNone/>
              <a:defRPr sz="1600"/>
            </a:lvl2pPr>
            <a:lvl3pPr marL="854075" indent="0">
              <a:buNone/>
              <a:defRPr sz="1600"/>
            </a:lvl3pPr>
            <a:lvl4pPr marL="1371600" indent="0">
              <a:buNone/>
              <a:defRPr sz="1600"/>
            </a:lvl4pPr>
          </a:lstStyle>
          <a:p>
            <a:pPr lvl="0"/>
            <a:r>
              <a:rPr lang="en-US"/>
              <a:t>Title</a:t>
            </a:r>
          </a:p>
        </p:txBody>
      </p:sp>
      <p:sp>
        <p:nvSpPr>
          <p:cNvPr id="31" name="Picture Placeholder 3">
            <a:extLst>
              <a:ext uri="{FF2B5EF4-FFF2-40B4-BE49-F238E27FC236}">
                <a16:creationId xmlns:a16="http://schemas.microsoft.com/office/drawing/2014/main" id="{2FB4FE31-A348-4E16-A2A6-81777C5492FD}"/>
              </a:ext>
            </a:extLst>
          </p:cNvPr>
          <p:cNvSpPr>
            <a:spLocks noGrp="1"/>
          </p:cNvSpPr>
          <p:nvPr>
            <p:ph type="pic" sz="quarter" idx="41"/>
          </p:nvPr>
        </p:nvSpPr>
        <p:spPr>
          <a:xfrm>
            <a:off x="2856618" y="1596571"/>
            <a:ext cx="1981200" cy="2292543"/>
          </a:xfrm>
          <a:prstGeom prst="rect">
            <a:avLst/>
          </a:prstGeom>
          <a:pattFill prst="pct5">
            <a:fgClr>
              <a:schemeClr val="bg1">
                <a:lumMod val="50000"/>
              </a:schemeClr>
            </a:fgClr>
            <a:bgClr>
              <a:schemeClr val="bg1"/>
            </a:bgClr>
          </a:pattFill>
        </p:spPr>
        <p:txBody>
          <a:bodyPr anchor="ctr"/>
          <a:lstStyle>
            <a:lvl1pPr marL="398462" indent="0" algn="l">
              <a:buNone/>
              <a:defRPr/>
            </a:lvl1pPr>
          </a:lstStyle>
          <a:p>
            <a:r>
              <a:rPr lang="en-US"/>
              <a:t>Click icon to add picture</a:t>
            </a:r>
          </a:p>
        </p:txBody>
      </p:sp>
      <p:sp>
        <p:nvSpPr>
          <p:cNvPr id="32" name="Text Placeholder 8">
            <a:extLst>
              <a:ext uri="{FF2B5EF4-FFF2-40B4-BE49-F238E27FC236}">
                <a16:creationId xmlns:a16="http://schemas.microsoft.com/office/drawing/2014/main" id="{128EC37F-27F6-4726-9F27-4BA754749169}"/>
              </a:ext>
            </a:extLst>
          </p:cNvPr>
          <p:cNvSpPr>
            <a:spLocks noGrp="1"/>
          </p:cNvSpPr>
          <p:nvPr>
            <p:ph type="body" sz="quarter" idx="42" hasCustomPrompt="1"/>
          </p:nvPr>
        </p:nvSpPr>
        <p:spPr>
          <a:xfrm>
            <a:off x="2856618" y="3976534"/>
            <a:ext cx="1982082" cy="265258"/>
          </a:xfrm>
          <a:prstGeom prst="rect">
            <a:avLst/>
          </a:prstGeom>
        </p:spPr>
        <p:txBody>
          <a:bodyPr lIns="0" tIns="0" rIns="0" bIns="0"/>
          <a:lstStyle>
            <a:lvl1pPr marL="0" indent="0">
              <a:buNone/>
              <a:defRPr sz="1400" baseline="0">
                <a:solidFill>
                  <a:schemeClr val="tx2">
                    <a:lumMod val="50000"/>
                  </a:schemeClr>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a:t>Name</a:t>
            </a:r>
          </a:p>
        </p:txBody>
      </p:sp>
      <p:sp>
        <p:nvSpPr>
          <p:cNvPr id="33" name="Text Placeholder 8">
            <a:extLst>
              <a:ext uri="{FF2B5EF4-FFF2-40B4-BE49-F238E27FC236}">
                <a16:creationId xmlns:a16="http://schemas.microsoft.com/office/drawing/2014/main" id="{6A5E2E86-E00F-4E16-B950-D90A879B4262}"/>
              </a:ext>
            </a:extLst>
          </p:cNvPr>
          <p:cNvSpPr>
            <a:spLocks noGrp="1"/>
          </p:cNvSpPr>
          <p:nvPr>
            <p:ph type="body" sz="quarter" idx="43" hasCustomPrompt="1"/>
          </p:nvPr>
        </p:nvSpPr>
        <p:spPr>
          <a:xfrm>
            <a:off x="2855736" y="4258933"/>
            <a:ext cx="1982082" cy="265258"/>
          </a:xfrm>
          <a:prstGeom prst="rect">
            <a:avLst/>
          </a:prstGeom>
        </p:spPr>
        <p:txBody>
          <a:bodyPr lIns="0" tIns="0" rIns="0" bIns="0"/>
          <a:lstStyle>
            <a:lvl1pPr marL="0" indent="0">
              <a:buNone/>
              <a:defRPr sz="1100" i="1" baseline="0">
                <a:solidFill>
                  <a:schemeClr val="tx2">
                    <a:lumMod val="50000"/>
                  </a:schemeClr>
                </a:solidFill>
                <a:latin typeface="Segoe UI Semilight" panose="020B0402040204020203" pitchFamily="34" charset="0"/>
                <a:cs typeface="Segoe UI Semilight" panose="020B0402040204020203" pitchFamily="34" charset="0"/>
              </a:defRPr>
            </a:lvl1pPr>
            <a:lvl2pPr marL="631825" indent="0">
              <a:buNone/>
              <a:defRPr sz="1600"/>
            </a:lvl2pPr>
            <a:lvl3pPr marL="854075" indent="0">
              <a:buNone/>
              <a:defRPr sz="1600"/>
            </a:lvl3pPr>
            <a:lvl4pPr marL="1371600" indent="0">
              <a:buNone/>
              <a:defRPr sz="1600"/>
            </a:lvl4pPr>
          </a:lstStyle>
          <a:p>
            <a:pPr lvl="0"/>
            <a:r>
              <a:rPr lang="en-US"/>
              <a:t>Title</a:t>
            </a:r>
          </a:p>
        </p:txBody>
      </p:sp>
      <p:sp>
        <p:nvSpPr>
          <p:cNvPr id="34" name="Picture Placeholder 3">
            <a:extLst>
              <a:ext uri="{FF2B5EF4-FFF2-40B4-BE49-F238E27FC236}">
                <a16:creationId xmlns:a16="http://schemas.microsoft.com/office/drawing/2014/main" id="{2CB4E80D-C323-4DE2-8836-98744AA6E633}"/>
              </a:ext>
            </a:extLst>
          </p:cNvPr>
          <p:cNvSpPr>
            <a:spLocks noGrp="1"/>
          </p:cNvSpPr>
          <p:nvPr>
            <p:ph type="pic" sz="quarter" idx="44"/>
          </p:nvPr>
        </p:nvSpPr>
        <p:spPr>
          <a:xfrm>
            <a:off x="5106282" y="1596571"/>
            <a:ext cx="1981200" cy="2292543"/>
          </a:xfrm>
          <a:prstGeom prst="rect">
            <a:avLst/>
          </a:prstGeom>
          <a:pattFill prst="pct5">
            <a:fgClr>
              <a:schemeClr val="bg1">
                <a:lumMod val="50000"/>
              </a:schemeClr>
            </a:fgClr>
            <a:bgClr>
              <a:schemeClr val="bg1"/>
            </a:bgClr>
          </a:pattFill>
        </p:spPr>
        <p:txBody>
          <a:bodyPr anchor="ctr"/>
          <a:lstStyle>
            <a:lvl1pPr marL="398462" indent="0" algn="l">
              <a:buNone/>
              <a:defRPr/>
            </a:lvl1pPr>
          </a:lstStyle>
          <a:p>
            <a:r>
              <a:rPr lang="en-US"/>
              <a:t>Click icon to add picture</a:t>
            </a:r>
          </a:p>
        </p:txBody>
      </p:sp>
      <p:sp>
        <p:nvSpPr>
          <p:cNvPr id="35" name="Text Placeholder 8">
            <a:extLst>
              <a:ext uri="{FF2B5EF4-FFF2-40B4-BE49-F238E27FC236}">
                <a16:creationId xmlns:a16="http://schemas.microsoft.com/office/drawing/2014/main" id="{DD822D47-B30F-41BC-A35A-9E2B7F45D476}"/>
              </a:ext>
            </a:extLst>
          </p:cNvPr>
          <p:cNvSpPr>
            <a:spLocks noGrp="1"/>
          </p:cNvSpPr>
          <p:nvPr>
            <p:ph type="body" sz="quarter" idx="45" hasCustomPrompt="1"/>
          </p:nvPr>
        </p:nvSpPr>
        <p:spPr>
          <a:xfrm>
            <a:off x="5106282" y="3976534"/>
            <a:ext cx="1982082" cy="265258"/>
          </a:xfrm>
          <a:prstGeom prst="rect">
            <a:avLst/>
          </a:prstGeom>
        </p:spPr>
        <p:txBody>
          <a:bodyPr lIns="0" tIns="0" rIns="0" bIns="0"/>
          <a:lstStyle>
            <a:lvl1pPr marL="0" indent="0">
              <a:buNone/>
              <a:defRPr sz="1400" baseline="0">
                <a:solidFill>
                  <a:schemeClr val="tx2">
                    <a:lumMod val="50000"/>
                  </a:schemeClr>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a:t>Name</a:t>
            </a:r>
          </a:p>
        </p:txBody>
      </p:sp>
      <p:sp>
        <p:nvSpPr>
          <p:cNvPr id="36" name="Text Placeholder 8">
            <a:extLst>
              <a:ext uri="{FF2B5EF4-FFF2-40B4-BE49-F238E27FC236}">
                <a16:creationId xmlns:a16="http://schemas.microsoft.com/office/drawing/2014/main" id="{7C86F800-B4EB-424C-935C-B4DE37896D84}"/>
              </a:ext>
            </a:extLst>
          </p:cNvPr>
          <p:cNvSpPr>
            <a:spLocks noGrp="1"/>
          </p:cNvSpPr>
          <p:nvPr>
            <p:ph type="body" sz="quarter" idx="46" hasCustomPrompt="1"/>
          </p:nvPr>
        </p:nvSpPr>
        <p:spPr>
          <a:xfrm>
            <a:off x="5105400" y="4258933"/>
            <a:ext cx="1982082" cy="265258"/>
          </a:xfrm>
          <a:prstGeom prst="rect">
            <a:avLst/>
          </a:prstGeom>
        </p:spPr>
        <p:txBody>
          <a:bodyPr lIns="0" tIns="0" rIns="0" bIns="0"/>
          <a:lstStyle>
            <a:lvl1pPr marL="0" indent="0">
              <a:buNone/>
              <a:defRPr sz="1100" i="1" baseline="0">
                <a:solidFill>
                  <a:schemeClr val="tx2">
                    <a:lumMod val="50000"/>
                  </a:schemeClr>
                </a:solidFill>
                <a:latin typeface="Segoe UI Semilight" panose="020B0402040204020203" pitchFamily="34" charset="0"/>
                <a:cs typeface="Segoe UI Semilight" panose="020B0402040204020203" pitchFamily="34" charset="0"/>
              </a:defRPr>
            </a:lvl1pPr>
            <a:lvl2pPr marL="631825" indent="0">
              <a:buNone/>
              <a:defRPr sz="1600"/>
            </a:lvl2pPr>
            <a:lvl3pPr marL="854075" indent="0">
              <a:buNone/>
              <a:defRPr sz="1600"/>
            </a:lvl3pPr>
            <a:lvl4pPr marL="1371600" indent="0">
              <a:buNone/>
              <a:defRPr sz="1600"/>
            </a:lvl4pPr>
          </a:lstStyle>
          <a:p>
            <a:pPr lvl="0"/>
            <a:r>
              <a:rPr lang="en-US"/>
              <a:t>Title</a:t>
            </a:r>
          </a:p>
        </p:txBody>
      </p:sp>
      <p:sp>
        <p:nvSpPr>
          <p:cNvPr id="37" name="Picture Placeholder 3">
            <a:extLst>
              <a:ext uri="{FF2B5EF4-FFF2-40B4-BE49-F238E27FC236}">
                <a16:creationId xmlns:a16="http://schemas.microsoft.com/office/drawing/2014/main" id="{517A3701-0AC1-4D99-A6B2-67F8B94D3012}"/>
              </a:ext>
            </a:extLst>
          </p:cNvPr>
          <p:cNvSpPr>
            <a:spLocks noGrp="1"/>
          </p:cNvSpPr>
          <p:nvPr>
            <p:ph type="pic" sz="quarter" idx="47"/>
          </p:nvPr>
        </p:nvSpPr>
        <p:spPr>
          <a:xfrm>
            <a:off x="7352418" y="1596571"/>
            <a:ext cx="1981200" cy="2292543"/>
          </a:xfrm>
          <a:prstGeom prst="rect">
            <a:avLst/>
          </a:prstGeom>
          <a:pattFill prst="pct5">
            <a:fgClr>
              <a:schemeClr val="bg1">
                <a:lumMod val="50000"/>
              </a:schemeClr>
            </a:fgClr>
            <a:bgClr>
              <a:schemeClr val="bg1"/>
            </a:bgClr>
          </a:pattFill>
        </p:spPr>
        <p:txBody>
          <a:bodyPr anchor="ctr"/>
          <a:lstStyle>
            <a:lvl1pPr marL="398462" indent="0" algn="l">
              <a:buNone/>
              <a:defRPr/>
            </a:lvl1pPr>
          </a:lstStyle>
          <a:p>
            <a:r>
              <a:rPr lang="en-US"/>
              <a:t>Click icon to add picture</a:t>
            </a:r>
          </a:p>
        </p:txBody>
      </p:sp>
      <p:sp>
        <p:nvSpPr>
          <p:cNvPr id="38" name="Text Placeholder 8">
            <a:extLst>
              <a:ext uri="{FF2B5EF4-FFF2-40B4-BE49-F238E27FC236}">
                <a16:creationId xmlns:a16="http://schemas.microsoft.com/office/drawing/2014/main" id="{AEB6E18F-3A04-40C7-8F07-BA62CE9A88A6}"/>
              </a:ext>
            </a:extLst>
          </p:cNvPr>
          <p:cNvSpPr>
            <a:spLocks noGrp="1"/>
          </p:cNvSpPr>
          <p:nvPr>
            <p:ph type="body" sz="quarter" idx="48" hasCustomPrompt="1"/>
          </p:nvPr>
        </p:nvSpPr>
        <p:spPr>
          <a:xfrm>
            <a:off x="7352418" y="3976534"/>
            <a:ext cx="1982082" cy="265258"/>
          </a:xfrm>
          <a:prstGeom prst="rect">
            <a:avLst/>
          </a:prstGeom>
        </p:spPr>
        <p:txBody>
          <a:bodyPr lIns="0" tIns="0" rIns="0" bIns="0"/>
          <a:lstStyle>
            <a:lvl1pPr marL="0" indent="0">
              <a:buNone/>
              <a:defRPr sz="1400" baseline="0">
                <a:solidFill>
                  <a:schemeClr val="tx2">
                    <a:lumMod val="50000"/>
                  </a:schemeClr>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a:t>Name</a:t>
            </a:r>
          </a:p>
        </p:txBody>
      </p:sp>
      <p:sp>
        <p:nvSpPr>
          <p:cNvPr id="39" name="Text Placeholder 8">
            <a:extLst>
              <a:ext uri="{FF2B5EF4-FFF2-40B4-BE49-F238E27FC236}">
                <a16:creationId xmlns:a16="http://schemas.microsoft.com/office/drawing/2014/main" id="{FFDCD0B4-7420-4331-BB7A-310BF53F7941}"/>
              </a:ext>
            </a:extLst>
          </p:cNvPr>
          <p:cNvSpPr>
            <a:spLocks noGrp="1"/>
          </p:cNvSpPr>
          <p:nvPr>
            <p:ph type="body" sz="quarter" idx="49" hasCustomPrompt="1"/>
          </p:nvPr>
        </p:nvSpPr>
        <p:spPr>
          <a:xfrm>
            <a:off x="7351536" y="4258933"/>
            <a:ext cx="1982082" cy="265258"/>
          </a:xfrm>
          <a:prstGeom prst="rect">
            <a:avLst/>
          </a:prstGeom>
        </p:spPr>
        <p:txBody>
          <a:bodyPr lIns="0" tIns="0" rIns="0" bIns="0"/>
          <a:lstStyle>
            <a:lvl1pPr marL="0" indent="0">
              <a:buNone/>
              <a:defRPr sz="1100" i="1" baseline="0">
                <a:solidFill>
                  <a:schemeClr val="tx2">
                    <a:lumMod val="50000"/>
                  </a:schemeClr>
                </a:solidFill>
                <a:latin typeface="Segoe UI Semilight" panose="020B0402040204020203" pitchFamily="34" charset="0"/>
                <a:cs typeface="Segoe UI Semilight" panose="020B0402040204020203" pitchFamily="34" charset="0"/>
              </a:defRPr>
            </a:lvl1pPr>
            <a:lvl2pPr marL="631825" indent="0">
              <a:buNone/>
              <a:defRPr sz="1600"/>
            </a:lvl2pPr>
            <a:lvl3pPr marL="854075" indent="0">
              <a:buNone/>
              <a:defRPr sz="1600"/>
            </a:lvl3pPr>
            <a:lvl4pPr marL="1371600" indent="0">
              <a:buNone/>
              <a:defRPr sz="1600"/>
            </a:lvl4pPr>
          </a:lstStyle>
          <a:p>
            <a:pPr lvl="0"/>
            <a:r>
              <a:rPr lang="en-US"/>
              <a:t>Title</a:t>
            </a:r>
          </a:p>
        </p:txBody>
      </p:sp>
      <p:sp>
        <p:nvSpPr>
          <p:cNvPr id="40" name="Picture Placeholder 3">
            <a:extLst>
              <a:ext uri="{FF2B5EF4-FFF2-40B4-BE49-F238E27FC236}">
                <a16:creationId xmlns:a16="http://schemas.microsoft.com/office/drawing/2014/main" id="{09DF04F3-05AE-481B-B533-6C9782B7A1BC}"/>
              </a:ext>
            </a:extLst>
          </p:cNvPr>
          <p:cNvSpPr>
            <a:spLocks noGrp="1"/>
          </p:cNvSpPr>
          <p:nvPr>
            <p:ph type="pic" sz="quarter" idx="50"/>
          </p:nvPr>
        </p:nvSpPr>
        <p:spPr>
          <a:xfrm>
            <a:off x="9602082" y="1596571"/>
            <a:ext cx="1981200" cy="2292543"/>
          </a:xfrm>
          <a:prstGeom prst="rect">
            <a:avLst/>
          </a:prstGeom>
          <a:pattFill prst="pct5">
            <a:fgClr>
              <a:schemeClr val="bg1">
                <a:lumMod val="50000"/>
              </a:schemeClr>
            </a:fgClr>
            <a:bgClr>
              <a:schemeClr val="bg1"/>
            </a:bgClr>
          </a:pattFill>
        </p:spPr>
        <p:txBody>
          <a:bodyPr anchor="ctr"/>
          <a:lstStyle>
            <a:lvl1pPr marL="398462" indent="0" algn="l">
              <a:buNone/>
              <a:defRPr/>
            </a:lvl1pPr>
          </a:lstStyle>
          <a:p>
            <a:r>
              <a:rPr lang="en-US"/>
              <a:t>Click icon to add picture</a:t>
            </a:r>
          </a:p>
        </p:txBody>
      </p:sp>
      <p:sp>
        <p:nvSpPr>
          <p:cNvPr id="53" name="Text Placeholder 8">
            <a:extLst>
              <a:ext uri="{FF2B5EF4-FFF2-40B4-BE49-F238E27FC236}">
                <a16:creationId xmlns:a16="http://schemas.microsoft.com/office/drawing/2014/main" id="{372978C2-AFE2-4490-8E39-EB0223ADEEE9}"/>
              </a:ext>
            </a:extLst>
          </p:cNvPr>
          <p:cNvSpPr>
            <a:spLocks noGrp="1"/>
          </p:cNvSpPr>
          <p:nvPr>
            <p:ph type="body" sz="quarter" idx="51" hasCustomPrompt="1"/>
          </p:nvPr>
        </p:nvSpPr>
        <p:spPr>
          <a:xfrm>
            <a:off x="9602082" y="3976534"/>
            <a:ext cx="1982082" cy="265258"/>
          </a:xfrm>
          <a:prstGeom prst="rect">
            <a:avLst/>
          </a:prstGeom>
        </p:spPr>
        <p:txBody>
          <a:bodyPr lIns="0" tIns="0" rIns="0" bIns="0"/>
          <a:lstStyle>
            <a:lvl1pPr marL="0" indent="0">
              <a:buNone/>
              <a:defRPr sz="1400" baseline="0">
                <a:solidFill>
                  <a:schemeClr val="tx2">
                    <a:lumMod val="50000"/>
                  </a:schemeClr>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a:t>Name</a:t>
            </a:r>
          </a:p>
        </p:txBody>
      </p:sp>
      <p:sp>
        <p:nvSpPr>
          <p:cNvPr id="54" name="Text Placeholder 8">
            <a:extLst>
              <a:ext uri="{FF2B5EF4-FFF2-40B4-BE49-F238E27FC236}">
                <a16:creationId xmlns:a16="http://schemas.microsoft.com/office/drawing/2014/main" id="{40A74C7E-0BED-4EE6-991B-FD38AED1C406}"/>
              </a:ext>
            </a:extLst>
          </p:cNvPr>
          <p:cNvSpPr>
            <a:spLocks noGrp="1"/>
          </p:cNvSpPr>
          <p:nvPr>
            <p:ph type="body" sz="quarter" idx="52" hasCustomPrompt="1"/>
          </p:nvPr>
        </p:nvSpPr>
        <p:spPr>
          <a:xfrm>
            <a:off x="9601200" y="4258933"/>
            <a:ext cx="1982082" cy="265258"/>
          </a:xfrm>
          <a:prstGeom prst="rect">
            <a:avLst/>
          </a:prstGeom>
        </p:spPr>
        <p:txBody>
          <a:bodyPr lIns="0" tIns="0" rIns="0" bIns="0"/>
          <a:lstStyle>
            <a:lvl1pPr marL="0" indent="0">
              <a:buNone/>
              <a:defRPr sz="1100" i="1" baseline="0">
                <a:solidFill>
                  <a:schemeClr val="tx2">
                    <a:lumMod val="50000"/>
                  </a:schemeClr>
                </a:solidFill>
                <a:latin typeface="Segoe UI Semilight" panose="020B0402040204020203" pitchFamily="34" charset="0"/>
                <a:cs typeface="Segoe UI Semilight" panose="020B0402040204020203" pitchFamily="34" charset="0"/>
              </a:defRPr>
            </a:lvl1pPr>
            <a:lvl2pPr marL="631825" indent="0">
              <a:buNone/>
              <a:defRPr sz="1600"/>
            </a:lvl2pPr>
            <a:lvl3pPr marL="854075" indent="0">
              <a:buNone/>
              <a:defRPr sz="1600"/>
            </a:lvl3pPr>
            <a:lvl4pPr marL="1371600" indent="0">
              <a:buNone/>
              <a:defRPr sz="1600"/>
            </a:lvl4pPr>
          </a:lstStyle>
          <a:p>
            <a:pPr lvl="0"/>
            <a:r>
              <a:rPr lang="en-US"/>
              <a:t>Title</a:t>
            </a:r>
          </a:p>
        </p:txBody>
      </p:sp>
      <p:sp>
        <p:nvSpPr>
          <p:cNvPr id="6" name="Title 1">
            <a:extLst>
              <a:ext uri="{FF2B5EF4-FFF2-40B4-BE49-F238E27FC236}">
                <a16:creationId xmlns:a16="http://schemas.microsoft.com/office/drawing/2014/main" id="{67756EFD-F0A1-B160-4611-969548D044E4}"/>
              </a:ext>
            </a:extLst>
          </p:cNvPr>
          <p:cNvSpPr>
            <a:spLocks noGrp="1"/>
          </p:cNvSpPr>
          <p:nvPr>
            <p:ph type="title"/>
          </p:nvPr>
        </p:nvSpPr>
        <p:spPr>
          <a:xfrm>
            <a:off x="609601" y="592190"/>
            <a:ext cx="9829800" cy="574765"/>
          </a:xfrm>
        </p:spPr>
        <p:txBody>
          <a:bodyPr/>
          <a:lstStyle>
            <a:lvl1pPr marL="0" indent="0" algn="l">
              <a:defRPr/>
            </a:lvl1pPr>
          </a:lstStyle>
          <a:p>
            <a:r>
              <a:rPr lang="en-US"/>
              <a:t>Click to edit Master title style</a:t>
            </a:r>
          </a:p>
        </p:txBody>
      </p:sp>
      <p:sp>
        <p:nvSpPr>
          <p:cNvPr id="7" name="Rectangle 6">
            <a:extLst>
              <a:ext uri="{FF2B5EF4-FFF2-40B4-BE49-F238E27FC236}">
                <a16:creationId xmlns:a16="http://schemas.microsoft.com/office/drawing/2014/main" id="{1346AD4A-C357-BE00-EC62-8368E446B150}"/>
              </a:ext>
            </a:extLst>
          </p:cNvPr>
          <p:cNvSpPr/>
          <p:nvPr userDrawn="1"/>
        </p:nvSpPr>
        <p:spPr>
          <a:xfrm>
            <a:off x="0" y="6384175"/>
            <a:ext cx="12192000" cy="4738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93ECBDC-0BD0-B0A2-0064-0B31F1B2CCD2}"/>
              </a:ext>
            </a:extLst>
          </p:cNvPr>
          <p:cNvSpPr txBox="1"/>
          <p:nvPr userDrawn="1"/>
        </p:nvSpPr>
        <p:spPr>
          <a:xfrm>
            <a:off x="1504602" y="6437658"/>
            <a:ext cx="2148840" cy="400110"/>
          </a:xfrm>
          <a:prstGeom prst="rect">
            <a:avLst/>
          </a:prstGeom>
          <a:noFill/>
        </p:spPr>
        <p:txBody>
          <a:bodyPr wrap="square" rtlCol="0">
            <a:spAutoFit/>
          </a:bodyPr>
          <a:lstStyle/>
          <a:p>
            <a:pPr>
              <a:lnSpc>
                <a:spcPts val="1200"/>
              </a:lnSpc>
            </a:pPr>
            <a:r>
              <a:rPr lang="en-US" sz="1200" spc="50" baseline="0">
                <a:solidFill>
                  <a:schemeClr val="bg1"/>
                </a:solidFill>
                <a:latin typeface="Franklin Gothic Demi Cond" panose="020B0706030402020204" pitchFamily="34" charset="0"/>
              </a:rPr>
              <a:t>Vermont Multimodal </a:t>
            </a:r>
            <a:br>
              <a:rPr lang="en-US" sz="1200" spc="50" baseline="0">
                <a:solidFill>
                  <a:schemeClr val="bg1"/>
                </a:solidFill>
                <a:latin typeface="Franklin Gothic Demi Cond" panose="020B0706030402020204" pitchFamily="34" charset="0"/>
              </a:rPr>
            </a:br>
            <a:r>
              <a:rPr lang="en-US" sz="1200" spc="50" baseline="0">
                <a:solidFill>
                  <a:schemeClr val="bg1"/>
                </a:solidFill>
                <a:latin typeface="Franklin Gothic Demi Cond" panose="020B0706030402020204" pitchFamily="34" charset="0"/>
              </a:rPr>
              <a:t>Highway Guidelines</a:t>
            </a:r>
          </a:p>
        </p:txBody>
      </p:sp>
      <p:pic>
        <p:nvPicPr>
          <p:cNvPr id="11" name="Picture 10" descr="A black and white sign with white text&#10;&#10;Description automatically generated">
            <a:extLst>
              <a:ext uri="{FF2B5EF4-FFF2-40B4-BE49-F238E27FC236}">
                <a16:creationId xmlns:a16="http://schemas.microsoft.com/office/drawing/2014/main" id="{0FF2068C-FDFE-50C0-0101-723D21766F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723" y="6489444"/>
            <a:ext cx="1172095" cy="263285"/>
          </a:xfrm>
          <a:prstGeom prst="rect">
            <a:avLst/>
          </a:prstGeom>
        </p:spPr>
      </p:pic>
      <p:cxnSp>
        <p:nvCxnSpPr>
          <p:cNvPr id="12" name="Straight Connector 11">
            <a:extLst>
              <a:ext uri="{FF2B5EF4-FFF2-40B4-BE49-F238E27FC236}">
                <a16:creationId xmlns:a16="http://schemas.microsoft.com/office/drawing/2014/main" id="{3E774045-5F7E-01FA-E80A-3921D8B248BC}"/>
              </a:ext>
            </a:extLst>
          </p:cNvPr>
          <p:cNvCxnSpPr/>
          <p:nvPr userDrawn="1"/>
        </p:nvCxnSpPr>
        <p:spPr>
          <a:xfrm>
            <a:off x="11353800" y="6478409"/>
            <a:ext cx="0" cy="2743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15E8B19-2FDD-F599-B927-49E7F3C7504B}"/>
              </a:ext>
            </a:extLst>
          </p:cNvPr>
          <p:cNvSpPr txBox="1"/>
          <p:nvPr userDrawn="1"/>
        </p:nvSpPr>
        <p:spPr>
          <a:xfrm>
            <a:off x="11354937" y="6499114"/>
            <a:ext cx="504967" cy="276999"/>
          </a:xfrm>
          <a:prstGeom prst="rect">
            <a:avLst/>
          </a:prstGeom>
          <a:noFill/>
        </p:spPr>
        <p:txBody>
          <a:bodyPr wrap="square" rtlCol="0" anchor="ctr">
            <a:spAutoFit/>
          </a:bodyPr>
          <a:lstStyle/>
          <a:p>
            <a:fld id="{70671C90-C84A-4CE0-81F3-2441D27D91A9}" type="slidenum">
              <a:rPr lang="en-US" sz="1200" smtClean="0">
                <a:solidFill>
                  <a:schemeClr val="accent4"/>
                </a:solidFill>
                <a:latin typeface="Arial" panose="020B0604020202020204" pitchFamily="34" charset="0"/>
                <a:cs typeface="Arial" panose="020B0604020202020204" pitchFamily="34" charset="0"/>
              </a:rPr>
              <a:t>‹#›</a:t>
            </a:fld>
            <a:endParaRPr lang="en-US" sz="12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2001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47E240-8524-4A78-BF94-0E44AAFA8A1E}"/>
              </a:ext>
            </a:extLst>
          </p:cNvPr>
          <p:cNvSpPr>
            <a:spLocks noGrp="1"/>
          </p:cNvSpPr>
          <p:nvPr>
            <p:ph type="title"/>
          </p:nvPr>
        </p:nvSpPr>
        <p:spPr>
          <a:xfrm>
            <a:off x="609600" y="470264"/>
            <a:ext cx="9829800" cy="555878"/>
          </a:xfrm>
          <a:prstGeom prst="rect">
            <a:avLst/>
          </a:prstGeom>
        </p:spPr>
        <p:txBody>
          <a:bodyPr vert="horz" lIns="0" tIns="0" rIns="0" bIns="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3F26A7D-A9A6-4BAD-8F8F-D2FFB89A6469}"/>
              </a:ext>
            </a:extLst>
          </p:cNvPr>
          <p:cNvSpPr>
            <a:spLocks noGrp="1"/>
          </p:cNvSpPr>
          <p:nvPr>
            <p:ph type="body" idx="1"/>
          </p:nvPr>
        </p:nvSpPr>
        <p:spPr>
          <a:xfrm>
            <a:off x="609600" y="1463042"/>
            <a:ext cx="10744200" cy="471392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604274"/>
      </p:ext>
    </p:extLst>
  </p:cSld>
  <p:clrMap bg1="lt1" tx1="dk1" bg2="lt2" tx2="dk2" accent1="accent1" accent2="accent2" accent3="accent3" accent4="accent4" accent5="accent5" accent6="accent6" hlink="hlink" folHlink="folHlink"/>
  <p:sldLayoutIdLst>
    <p:sldLayoutId id="2147483720" r:id="rId1"/>
    <p:sldLayoutId id="2147483750" r:id="rId2"/>
    <p:sldLayoutId id="2147483721" r:id="rId3"/>
    <p:sldLayoutId id="2147483751" r:id="rId4"/>
    <p:sldLayoutId id="2147483758" r:id="rId5"/>
    <p:sldLayoutId id="2147483759" r:id="rId6"/>
    <p:sldLayoutId id="2147483722" r:id="rId7"/>
    <p:sldLayoutId id="2147483723" r:id="rId8"/>
    <p:sldLayoutId id="2147483724" r:id="rId9"/>
    <p:sldLayoutId id="2147483725" r:id="rId10"/>
    <p:sldLayoutId id="2147483726" r:id="rId11"/>
    <p:sldLayoutId id="2147483729" r:id="rId12"/>
    <p:sldLayoutId id="2147483760" r:id="rId13"/>
    <p:sldLayoutId id="2147483727" r:id="rId14"/>
    <p:sldLayoutId id="2147483728" r:id="rId15"/>
    <p:sldLayoutId id="2147483747" r:id="rId16"/>
    <p:sldLayoutId id="2147483752" r:id="rId17"/>
    <p:sldLayoutId id="2147483731" r:id="rId18"/>
    <p:sldLayoutId id="2147483749"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56" r:id="rId28"/>
    <p:sldLayoutId id="2147483757" r:id="rId29"/>
    <p:sldLayoutId id="2147483748" r:id="rId30"/>
    <p:sldLayoutId id="2147483740" r:id="rId31"/>
    <p:sldLayoutId id="2147483741" r:id="rId32"/>
    <p:sldLayoutId id="2147483742" r:id="rId33"/>
    <p:sldLayoutId id="2147483743" r:id="rId34"/>
    <p:sldLayoutId id="2147483744" r:id="rId35"/>
    <p:sldLayoutId id="2147483745" r:id="rId36"/>
    <p:sldLayoutId id="2147483754" r:id="rId37"/>
    <p:sldLayoutId id="2147483746" r:id="rId38"/>
    <p:sldLayoutId id="2147483753" r:id="rId39"/>
    <p:sldLayoutId id="2147483755" r:id="rId40"/>
    <p:sldLayoutId id="2147483648" r:id="rId41"/>
  </p:sldLayoutIdLst>
  <p:hf hdr="0" dt="0"/>
  <p:txStyles>
    <p:titleStyle>
      <a:lvl1pPr algn="l" defTabSz="914400" rtl="0" eaLnBrk="1" latinLnBrk="0" hangingPunct="1">
        <a:lnSpc>
          <a:spcPct val="90000"/>
        </a:lnSpc>
        <a:spcBef>
          <a:spcPct val="0"/>
        </a:spcBef>
        <a:buNone/>
        <a:defRPr sz="3600" b="1" kern="1200" spc="0" baseline="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20000"/>
        </a:lnSpc>
        <a:spcBef>
          <a:spcPts val="1000"/>
        </a:spcBef>
        <a:buFont typeface="Arial" panose="020B0604020202020204" pitchFamily="34" charset="0"/>
        <a:buNone/>
        <a:defRPr sz="2400" kern="1200" baseline="0">
          <a:solidFill>
            <a:schemeClr val="accent1"/>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20000"/>
        </a:lnSpc>
        <a:spcBef>
          <a:spcPts val="600"/>
        </a:spcBef>
        <a:buClr>
          <a:srgbClr val="15346E"/>
        </a:buClr>
        <a:buFont typeface="Arial" panose="020B0604020202020204" pitchFamily="34" charset="0"/>
        <a:buChar char="•"/>
        <a:defRPr sz="2200" kern="1200" baseline="0">
          <a:solidFill>
            <a:schemeClr val="tx1">
              <a:lumMod val="85000"/>
              <a:lumOff val="1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10000"/>
        </a:lnSpc>
        <a:spcBef>
          <a:spcPts val="600"/>
        </a:spcBef>
        <a:buClr>
          <a:srgbClr val="15346E"/>
        </a:buClr>
        <a:buSzPct val="90000"/>
        <a:buFont typeface="Wingdings" panose="05000000000000000000" pitchFamily="2" charset="2"/>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3pPr>
      <a:lvl4pPr marL="640080" indent="-228600" algn="l" defTabSz="914400" rtl="0" eaLnBrk="1" latinLnBrk="0" hangingPunct="1">
        <a:lnSpc>
          <a:spcPct val="110000"/>
        </a:lnSpc>
        <a:spcBef>
          <a:spcPts val="600"/>
        </a:spcBef>
        <a:buClr>
          <a:srgbClr val="15346E"/>
        </a:buClr>
        <a:buSzPct val="120000"/>
        <a:buFont typeface="Segoe UI Semilight" panose="020B0402040204020203" pitchFamily="34" charset="0"/>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accent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96" userDrawn="1">
          <p15:clr>
            <a:srgbClr val="F26B43"/>
          </p15:clr>
        </p15:guide>
        <p15:guide id="2" pos="6744" userDrawn="1">
          <p15:clr>
            <a:srgbClr val="F26B43"/>
          </p15:clr>
        </p15:guide>
        <p15:guide id="3" pos="6576" userDrawn="1">
          <p15:clr>
            <a:srgbClr val="F26B43"/>
          </p15:clr>
        </p15:guide>
        <p15:guide id="4" pos="6048" userDrawn="1">
          <p15:clr>
            <a:srgbClr val="F26B43"/>
          </p15:clr>
        </p15:guide>
        <p15:guide id="5" pos="5880" userDrawn="1">
          <p15:clr>
            <a:srgbClr val="F26B43"/>
          </p15:clr>
        </p15:guide>
        <p15:guide id="6" pos="5328" userDrawn="1">
          <p15:clr>
            <a:srgbClr val="F26B43"/>
          </p15:clr>
        </p15:guide>
        <p15:guide id="7" pos="5184" userDrawn="1">
          <p15:clr>
            <a:srgbClr val="F26B43"/>
          </p15:clr>
        </p15:guide>
        <p15:guide id="8" pos="4632" userDrawn="1">
          <p15:clr>
            <a:srgbClr val="F26B43"/>
          </p15:clr>
        </p15:guide>
        <p15:guide id="9" pos="4464" userDrawn="1">
          <p15:clr>
            <a:srgbClr val="F26B43"/>
          </p15:clr>
        </p15:guide>
        <p15:guide id="10" pos="3912" userDrawn="1">
          <p15:clr>
            <a:srgbClr val="F26B43"/>
          </p15:clr>
        </p15:guide>
        <p15:guide id="11" pos="3744" userDrawn="1">
          <p15:clr>
            <a:srgbClr val="F26B43"/>
          </p15:clr>
        </p15:guide>
        <p15:guide id="12" pos="3216" userDrawn="1">
          <p15:clr>
            <a:srgbClr val="F26B43"/>
          </p15:clr>
        </p15:guide>
        <p15:guide id="13" pos="3048" userDrawn="1">
          <p15:clr>
            <a:srgbClr val="F26B43"/>
          </p15:clr>
        </p15:guide>
        <p15:guide id="14" pos="2520" userDrawn="1">
          <p15:clr>
            <a:srgbClr val="F26B43"/>
          </p15:clr>
        </p15:guide>
        <p15:guide id="15" pos="2352" userDrawn="1">
          <p15:clr>
            <a:srgbClr val="F26B43"/>
          </p15:clr>
        </p15:guide>
        <p15:guide id="16" pos="1800" userDrawn="1">
          <p15:clr>
            <a:srgbClr val="F26B43"/>
          </p15:clr>
        </p15:guide>
        <p15:guide id="17" pos="1632" userDrawn="1">
          <p15:clr>
            <a:srgbClr val="F26B43"/>
          </p15:clr>
        </p15:guide>
        <p15:guide id="18" pos="1080" userDrawn="1">
          <p15:clr>
            <a:srgbClr val="F26B43"/>
          </p15:clr>
        </p15:guide>
        <p15:guide id="19" pos="936" userDrawn="1">
          <p15:clr>
            <a:srgbClr val="F26B43"/>
          </p15:clr>
        </p15:guide>
        <p15:guide id="20" pos="384" userDrawn="1">
          <p15:clr>
            <a:srgbClr val="F26B43"/>
          </p15:clr>
        </p15:guide>
        <p15:guide id="21" orient="horz" pos="4032" userDrawn="1">
          <p15:clr>
            <a:srgbClr val="F26B43"/>
          </p15:clr>
        </p15:guide>
        <p15:guide id="22" orient="horz" pos="3888" userDrawn="1">
          <p15:clr>
            <a:srgbClr val="F26B43"/>
          </p15:clr>
        </p15:guide>
        <p15:guide id="23" orient="horz" pos="3312" userDrawn="1">
          <p15:clr>
            <a:srgbClr val="F26B43"/>
          </p15:clr>
        </p15:guide>
        <p15:guide id="24" orient="horz" pos="288" userDrawn="1">
          <p15:clr>
            <a:srgbClr val="F26B43"/>
          </p15:clr>
        </p15:guide>
        <p15:guide id="25" orient="horz" pos="432" userDrawn="1">
          <p15:clr>
            <a:srgbClr val="F26B43"/>
          </p15:clr>
        </p15:guide>
        <p15:guide id="26" orient="horz" pos="1008" userDrawn="1">
          <p15:clr>
            <a:srgbClr val="F26B43"/>
          </p15:clr>
        </p15:guide>
        <p15:guide id="27" orient="horz" pos="1584" userDrawn="1">
          <p15:clr>
            <a:srgbClr val="F26B43"/>
          </p15:clr>
        </p15:guide>
        <p15:guide id="28" orient="horz" pos="2736" userDrawn="1">
          <p15:clr>
            <a:srgbClr val="F26B43"/>
          </p15:clr>
        </p15:guide>
        <p15:guide id="29"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451C0C1-F43A-D1F7-B9EE-731988EDE78E}"/>
              </a:ext>
            </a:extLst>
          </p:cNvPr>
          <p:cNvPicPr>
            <a:picLocks noGrp="1" noChangeAspect="1"/>
          </p:cNvPicPr>
          <p:nvPr>
            <p:ph type="pic" sz="quarter" idx="33"/>
          </p:nvPr>
        </p:nvPicPr>
        <p:blipFill rotWithShape="1">
          <a:blip r:embed="rId3">
            <a:extLst>
              <a:ext uri="{28A0092B-C50C-407E-A947-70E740481C1C}">
                <a14:useLocalDpi xmlns:a14="http://schemas.microsoft.com/office/drawing/2010/main" val="0"/>
              </a:ext>
            </a:extLst>
          </a:blip>
          <a:srcRect t="32201" r="19831"/>
          <a:stretch/>
        </p:blipFill>
        <p:spPr>
          <a:xfrm>
            <a:off x="-1" y="862"/>
            <a:ext cx="12192001" cy="6857138"/>
          </a:xfrm>
        </p:spPr>
      </p:pic>
      <p:sp>
        <p:nvSpPr>
          <p:cNvPr id="23" name="Rectangle 22">
            <a:extLst>
              <a:ext uri="{FF2B5EF4-FFF2-40B4-BE49-F238E27FC236}">
                <a16:creationId xmlns:a16="http://schemas.microsoft.com/office/drawing/2014/main" id="{4E6BA929-D794-278A-EB86-AC7F13C17C18}"/>
              </a:ext>
            </a:extLst>
          </p:cNvPr>
          <p:cNvSpPr/>
          <p:nvPr/>
        </p:nvSpPr>
        <p:spPr>
          <a:xfrm>
            <a:off x="-11213" y="5637008"/>
            <a:ext cx="12203213" cy="1239007"/>
          </a:xfrm>
          <a:prstGeom prst="rect">
            <a:avLst/>
          </a:prstGeom>
          <a:solidFill>
            <a:schemeClr val="tx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0DEC8B2-C786-C6FC-02B9-14E04FE825F5}"/>
              </a:ext>
            </a:extLst>
          </p:cNvPr>
          <p:cNvSpPr/>
          <p:nvPr/>
        </p:nvSpPr>
        <p:spPr>
          <a:xfrm>
            <a:off x="416408" y="3196275"/>
            <a:ext cx="6298240" cy="3661725"/>
          </a:xfrm>
          <a:prstGeom prst="rect">
            <a:avLst/>
          </a:prstGeom>
          <a:solidFill>
            <a:schemeClr val="bg1"/>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1D09470-2A5C-FF48-FEEC-05E1D78C74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3871" y="3461096"/>
            <a:ext cx="1813061" cy="407264"/>
          </a:xfrm>
          <a:prstGeom prst="rect">
            <a:avLst/>
          </a:prstGeom>
        </p:spPr>
      </p:pic>
      <p:sp>
        <p:nvSpPr>
          <p:cNvPr id="2" name="Title 1">
            <a:extLst>
              <a:ext uri="{FF2B5EF4-FFF2-40B4-BE49-F238E27FC236}">
                <a16:creationId xmlns:a16="http://schemas.microsoft.com/office/drawing/2014/main" id="{55105C31-36B5-470E-84B8-1E67FDAE722F}"/>
              </a:ext>
            </a:extLst>
          </p:cNvPr>
          <p:cNvSpPr>
            <a:spLocks noGrp="1"/>
          </p:cNvSpPr>
          <p:nvPr>
            <p:ph type="title"/>
          </p:nvPr>
        </p:nvSpPr>
        <p:spPr>
          <a:xfrm>
            <a:off x="873871" y="4133181"/>
            <a:ext cx="5851989" cy="1239007"/>
          </a:xfrm>
        </p:spPr>
        <p:txBody>
          <a:bodyPr/>
          <a:lstStyle/>
          <a:p>
            <a:r>
              <a:rPr lang="en-US">
                <a:solidFill>
                  <a:schemeClr val="accent1">
                    <a:lumMod val="75000"/>
                  </a:schemeClr>
                </a:solidFill>
                <a:latin typeface="Arial" panose="020B0604020202020204" pitchFamily="34" charset="0"/>
                <a:cs typeface="Arial" panose="020B0604020202020204" pitchFamily="34" charset="0"/>
              </a:rPr>
              <a:t>Vermont Multimodal &amp; Highway Guidelines</a:t>
            </a:r>
          </a:p>
        </p:txBody>
      </p:sp>
      <p:sp>
        <p:nvSpPr>
          <p:cNvPr id="3" name="Text Placeholder 2">
            <a:extLst>
              <a:ext uri="{FF2B5EF4-FFF2-40B4-BE49-F238E27FC236}">
                <a16:creationId xmlns:a16="http://schemas.microsoft.com/office/drawing/2014/main" id="{331D1787-E1DB-4225-BE92-2A5AF9FC25EC}"/>
              </a:ext>
            </a:extLst>
          </p:cNvPr>
          <p:cNvSpPr>
            <a:spLocks noGrp="1"/>
          </p:cNvSpPr>
          <p:nvPr>
            <p:ph type="body" sz="quarter" idx="14"/>
          </p:nvPr>
        </p:nvSpPr>
        <p:spPr>
          <a:xfrm>
            <a:off x="873871" y="6334736"/>
            <a:ext cx="2049842" cy="285750"/>
          </a:xfrm>
        </p:spPr>
        <p:txBody>
          <a:bodyPr anchor="b"/>
          <a:lstStyle/>
          <a:p>
            <a:r>
              <a:rPr lang="en-US">
                <a:solidFill>
                  <a:schemeClr val="tx1"/>
                </a:solidFill>
              </a:rPr>
              <a:t>June 5, 2024</a:t>
            </a:r>
          </a:p>
        </p:txBody>
      </p:sp>
      <p:sp>
        <p:nvSpPr>
          <p:cNvPr id="4" name="Text Placeholder 3">
            <a:extLst>
              <a:ext uri="{FF2B5EF4-FFF2-40B4-BE49-F238E27FC236}">
                <a16:creationId xmlns:a16="http://schemas.microsoft.com/office/drawing/2014/main" id="{1F8F6B16-4381-4B30-AC2E-61020F5E8AEC}"/>
              </a:ext>
            </a:extLst>
          </p:cNvPr>
          <p:cNvSpPr>
            <a:spLocks noGrp="1"/>
          </p:cNvSpPr>
          <p:nvPr>
            <p:ph type="body" sz="quarter" idx="17"/>
          </p:nvPr>
        </p:nvSpPr>
        <p:spPr>
          <a:xfrm>
            <a:off x="873871" y="5372188"/>
            <a:ext cx="4743450" cy="888778"/>
          </a:xfrm>
        </p:spPr>
        <p:txBody>
          <a:bodyPr>
            <a:normAutofit fontScale="92500"/>
          </a:bodyPr>
          <a:lstStyle/>
          <a:p>
            <a:r>
              <a:rPr lang="en-US">
                <a:solidFill>
                  <a:schemeClr val="accent1"/>
                </a:solidFill>
              </a:rPr>
              <a:t>Stakeholder Advisory Group (SAG) &amp; Technical Working Group (TWG) Meeting #1</a:t>
            </a:r>
          </a:p>
        </p:txBody>
      </p:sp>
      <p:pic>
        <p:nvPicPr>
          <p:cNvPr id="24" name="Picture 23">
            <a:extLst>
              <a:ext uri="{FF2B5EF4-FFF2-40B4-BE49-F238E27FC236}">
                <a16:creationId xmlns:a16="http://schemas.microsoft.com/office/drawing/2014/main" id="{B8B74F22-80F6-7CCF-C4CD-8923E39FD90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22990" y="6261222"/>
            <a:ext cx="679807" cy="359264"/>
          </a:xfrm>
          <a:prstGeom prst="rect">
            <a:avLst/>
          </a:prstGeom>
          <a:noFill/>
        </p:spPr>
      </p:pic>
      <p:pic>
        <p:nvPicPr>
          <p:cNvPr id="25" name="Picture 24" descr="A black and white logo&#10;&#10;Description automatically generated">
            <a:extLst>
              <a:ext uri="{FF2B5EF4-FFF2-40B4-BE49-F238E27FC236}">
                <a16:creationId xmlns:a16="http://schemas.microsoft.com/office/drawing/2014/main" id="{314A4CDD-A5D3-F5B9-F54E-266B3E3C9E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18129" y="6379640"/>
            <a:ext cx="679809" cy="240846"/>
          </a:xfrm>
          <a:prstGeom prst="rect">
            <a:avLst/>
          </a:prstGeom>
        </p:spPr>
      </p:pic>
    </p:spTree>
    <p:extLst>
      <p:ext uri="{BB962C8B-B14F-4D97-AF65-F5344CB8AC3E}">
        <p14:creationId xmlns:p14="http://schemas.microsoft.com/office/powerpoint/2010/main" val="4228213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4EAF5D8-255B-4A37-9697-54A316D2D320}"/>
              </a:ext>
            </a:extLst>
          </p:cNvPr>
          <p:cNvSpPr>
            <a:spLocks noGrp="1"/>
          </p:cNvSpPr>
          <p:nvPr>
            <p:ph type="body" sz="quarter" idx="10"/>
          </p:nvPr>
        </p:nvSpPr>
        <p:spPr>
          <a:xfrm>
            <a:off x="609601" y="2631831"/>
            <a:ext cx="2848850" cy="3162300"/>
          </a:xfrm>
        </p:spPr>
        <p:txBody>
          <a:bodyPr vert="horz" lIns="0" tIns="0" rIns="0" bIns="0" numCol="1" spcCol="274320" rtlCol="0" anchor="t">
            <a:normAutofit/>
          </a:bodyPr>
          <a:lstStyle/>
          <a:p>
            <a:pPr marL="342900" indent="-342900">
              <a:buFont typeface="Arial" panose="020B0604020202020204" pitchFamily="34" charset="0"/>
              <a:buChar char="•"/>
            </a:pPr>
            <a:r>
              <a:rPr lang="en-US" sz="1800">
                <a:latin typeface="Arial"/>
                <a:cs typeface="Arial"/>
              </a:rPr>
              <a:t>SC / SAG / TWG</a:t>
            </a:r>
          </a:p>
          <a:p>
            <a:pPr marL="525780" lvl="1" indent="-342900"/>
            <a:r>
              <a:rPr lang="en-US" sz="1600">
                <a:latin typeface="Arial"/>
                <a:cs typeface="Arial"/>
              </a:rPr>
              <a:t>Occur at regular intervals, milestones</a:t>
            </a:r>
          </a:p>
          <a:p>
            <a:pPr marL="525780" lvl="1" indent="-342900"/>
            <a:r>
              <a:rPr lang="en-US" sz="1600">
                <a:latin typeface="Arial"/>
                <a:cs typeface="Arial"/>
              </a:rPr>
              <a:t>Now - December</a:t>
            </a:r>
          </a:p>
          <a:p>
            <a:pPr marL="342900" indent="-342900">
              <a:buFont typeface="Arial" panose="020B0604020202020204" pitchFamily="34" charset="0"/>
              <a:buChar char="•"/>
            </a:pPr>
            <a:r>
              <a:rPr lang="en-US" sz="1800">
                <a:latin typeface="Arial"/>
                <a:cs typeface="Arial"/>
              </a:rPr>
              <a:t>Legislature</a:t>
            </a:r>
            <a:endParaRPr lang="en-US" sz="1800"/>
          </a:p>
          <a:p>
            <a:pPr lvl="1" indent="0">
              <a:buNone/>
            </a:pPr>
            <a:endParaRPr lang="en-US" sz="1600">
              <a:latin typeface="Arial"/>
              <a:cs typeface="Arial"/>
            </a:endParaRPr>
          </a:p>
          <a:p>
            <a:pPr marL="525780" lvl="1" indent="-342900"/>
            <a:endParaRPr lang="en-US" sz="1600"/>
          </a:p>
        </p:txBody>
      </p:sp>
      <p:sp>
        <p:nvSpPr>
          <p:cNvPr id="22" name="Title 21">
            <a:extLst>
              <a:ext uri="{FF2B5EF4-FFF2-40B4-BE49-F238E27FC236}">
                <a16:creationId xmlns:a16="http://schemas.microsoft.com/office/drawing/2014/main" id="{B2E2F18B-6992-4441-C908-9FFD50DF7B5D}"/>
              </a:ext>
            </a:extLst>
          </p:cNvPr>
          <p:cNvSpPr>
            <a:spLocks noGrp="1"/>
          </p:cNvSpPr>
          <p:nvPr>
            <p:ph type="title"/>
          </p:nvPr>
        </p:nvSpPr>
        <p:spPr/>
        <p:txBody>
          <a:bodyPr/>
          <a:lstStyle/>
          <a:p>
            <a:r>
              <a:rPr lang="en-US">
                <a:latin typeface="Arial"/>
                <a:cs typeface="Arial"/>
              </a:rPr>
              <a:t>Phase 1 Project Process</a:t>
            </a:r>
          </a:p>
        </p:txBody>
      </p:sp>
      <p:sp>
        <p:nvSpPr>
          <p:cNvPr id="8" name="Title 1">
            <a:extLst>
              <a:ext uri="{FF2B5EF4-FFF2-40B4-BE49-F238E27FC236}">
                <a16:creationId xmlns:a16="http://schemas.microsoft.com/office/drawing/2014/main" id="{853E1E47-BE5D-3C55-43B0-5ABAE591BBAA}"/>
              </a:ext>
            </a:extLst>
          </p:cNvPr>
          <p:cNvSpPr txBox="1">
            <a:spLocks/>
          </p:cNvSpPr>
          <p:nvPr/>
        </p:nvSpPr>
        <p:spPr>
          <a:xfrm>
            <a:off x="621634" y="308172"/>
            <a:ext cx="5781772" cy="255201"/>
          </a:xfrm>
          <a:prstGeom prst="rect">
            <a:avLst/>
          </a:prstGeom>
        </p:spPr>
        <p:txBody>
          <a:bodyPr vert="horz" lIns="0" tIns="0" rIns="0" bIns="0" rtlCol="0" anchor="ctr">
            <a:normAutofit fontScale="97500" lnSpcReduction="10000"/>
          </a:bodyPr>
          <a:lstStyle>
            <a:lvl1pPr algn="l" defTabSz="914400" rtl="0" eaLnBrk="1" latinLnBrk="0" hangingPunct="1">
              <a:lnSpc>
                <a:spcPct val="90000"/>
              </a:lnSpc>
              <a:spcBef>
                <a:spcPct val="0"/>
              </a:spcBef>
              <a:buNone/>
              <a:defRPr sz="3600" b="1" kern="1200" spc="0" baseline="0">
                <a:solidFill>
                  <a:schemeClr val="tx2"/>
                </a:solidFill>
                <a:latin typeface="Arial Narrow" panose="020B0606020202030204" pitchFamily="34" charset="0"/>
                <a:ea typeface="+mj-ea"/>
                <a:cs typeface="+mj-cs"/>
              </a:defRPr>
            </a:lvl1pPr>
          </a:lstStyle>
          <a:p>
            <a:r>
              <a:rPr lang="en-US" sz="2000" b="0">
                <a:latin typeface="Arial Nova Cond" panose="020F0502020204030204" pitchFamily="34" charset="0"/>
              </a:rPr>
              <a:t>PROJECT OVERVIEW</a:t>
            </a:r>
          </a:p>
        </p:txBody>
      </p:sp>
      <p:cxnSp>
        <p:nvCxnSpPr>
          <p:cNvPr id="9" name="Straight Connector 8">
            <a:extLst>
              <a:ext uri="{FF2B5EF4-FFF2-40B4-BE49-F238E27FC236}">
                <a16:creationId xmlns:a16="http://schemas.microsoft.com/office/drawing/2014/main" id="{B6C932EE-7AFE-453D-44A2-7D6E7BD127E5}"/>
              </a:ext>
            </a:extLst>
          </p:cNvPr>
          <p:cNvCxnSpPr>
            <a:cxnSpLocks/>
            <a:endCxn id="10" idx="3"/>
          </p:cNvCxnSpPr>
          <p:nvPr/>
        </p:nvCxnSpPr>
        <p:spPr>
          <a:xfrm flipV="1">
            <a:off x="0" y="409218"/>
            <a:ext cx="476375" cy="101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C9B0217-3348-D341-D29E-248177D03CB8}"/>
              </a:ext>
            </a:extLst>
          </p:cNvPr>
          <p:cNvSpPr/>
          <p:nvPr/>
        </p:nvSpPr>
        <p:spPr>
          <a:xfrm>
            <a:off x="168064" y="255062"/>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2</a:t>
            </a:r>
          </a:p>
        </p:txBody>
      </p:sp>
      <p:grpSp>
        <p:nvGrpSpPr>
          <p:cNvPr id="28" name="Group 27">
            <a:extLst>
              <a:ext uri="{FF2B5EF4-FFF2-40B4-BE49-F238E27FC236}">
                <a16:creationId xmlns:a16="http://schemas.microsoft.com/office/drawing/2014/main" id="{C6B31951-A32D-A089-CCE9-E2C36C2C8340}"/>
              </a:ext>
            </a:extLst>
          </p:cNvPr>
          <p:cNvGrpSpPr/>
          <p:nvPr/>
        </p:nvGrpSpPr>
        <p:grpSpPr>
          <a:xfrm>
            <a:off x="609600" y="1492691"/>
            <a:ext cx="11306420" cy="1139137"/>
            <a:chOff x="609601" y="1870762"/>
            <a:chExt cx="10661712" cy="1074182"/>
          </a:xfrm>
        </p:grpSpPr>
        <p:grpSp>
          <p:nvGrpSpPr>
            <p:cNvPr id="11" name="Group 10">
              <a:extLst>
                <a:ext uri="{FF2B5EF4-FFF2-40B4-BE49-F238E27FC236}">
                  <a16:creationId xmlns:a16="http://schemas.microsoft.com/office/drawing/2014/main" id="{F95BF72F-A534-447D-3E96-BECFFD9F3DCF}"/>
                </a:ext>
              </a:extLst>
            </p:cNvPr>
            <p:cNvGrpSpPr/>
            <p:nvPr/>
          </p:nvGrpSpPr>
          <p:grpSpPr>
            <a:xfrm>
              <a:off x="7560187" y="1997127"/>
              <a:ext cx="717138" cy="717138"/>
              <a:chOff x="8194768" y="1686655"/>
              <a:chExt cx="1027610" cy="1027610"/>
            </a:xfrm>
          </p:grpSpPr>
          <p:sp>
            <p:nvSpPr>
              <p:cNvPr id="30" name="Rectangle 29">
                <a:extLst>
                  <a:ext uri="{FF2B5EF4-FFF2-40B4-BE49-F238E27FC236}">
                    <a16:creationId xmlns:a16="http://schemas.microsoft.com/office/drawing/2014/main" id="{742C732F-6A69-E24D-F5A2-A0C81E8E6298}"/>
                  </a:ext>
                </a:extLst>
              </p:cNvPr>
              <p:cNvSpPr/>
              <p:nvPr/>
            </p:nvSpPr>
            <p:spPr>
              <a:xfrm>
                <a:off x="8194768" y="1686655"/>
                <a:ext cx="1027610" cy="1027610"/>
              </a:xfrm>
              <a:prstGeom prst="rect">
                <a:avLst/>
              </a:prstGeom>
              <a:solidFill>
                <a:schemeClr val="bg1"/>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aphic 45" descr="Handshake outline">
                <a:extLst>
                  <a:ext uri="{FF2B5EF4-FFF2-40B4-BE49-F238E27FC236}">
                    <a16:creationId xmlns:a16="http://schemas.microsoft.com/office/drawing/2014/main" id="{C1BF935E-9FD9-5F54-4269-6ABB3F91C6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51373" y="1786100"/>
                <a:ext cx="914400" cy="914400"/>
              </a:xfrm>
              <a:prstGeom prst="rect">
                <a:avLst/>
              </a:prstGeom>
            </p:spPr>
          </p:pic>
        </p:grpSp>
        <p:grpSp>
          <p:nvGrpSpPr>
            <p:cNvPr id="7" name="Group 6">
              <a:extLst>
                <a:ext uri="{FF2B5EF4-FFF2-40B4-BE49-F238E27FC236}">
                  <a16:creationId xmlns:a16="http://schemas.microsoft.com/office/drawing/2014/main" id="{E8B3AF37-3C66-7E10-F0C1-20C1E84A35BB}"/>
                </a:ext>
              </a:extLst>
            </p:cNvPr>
            <p:cNvGrpSpPr/>
            <p:nvPr/>
          </p:nvGrpSpPr>
          <p:grpSpPr>
            <a:xfrm>
              <a:off x="3427868" y="1997127"/>
              <a:ext cx="717138" cy="717138"/>
              <a:chOff x="4402183" y="1686655"/>
              <a:chExt cx="1027610" cy="1027610"/>
            </a:xfrm>
          </p:grpSpPr>
          <p:sp>
            <p:nvSpPr>
              <p:cNvPr id="24" name="Rectangle 23">
                <a:extLst>
                  <a:ext uri="{FF2B5EF4-FFF2-40B4-BE49-F238E27FC236}">
                    <a16:creationId xmlns:a16="http://schemas.microsoft.com/office/drawing/2014/main" id="{197E9E3B-3BE4-1896-25F6-480B4051F1C5}"/>
                  </a:ext>
                </a:extLst>
              </p:cNvPr>
              <p:cNvSpPr/>
              <p:nvPr/>
            </p:nvSpPr>
            <p:spPr>
              <a:xfrm>
                <a:off x="4402183" y="1686655"/>
                <a:ext cx="1027610" cy="1027610"/>
              </a:xfrm>
              <a:prstGeom prst="rect">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Clipboard outline">
                <a:extLst>
                  <a:ext uri="{FF2B5EF4-FFF2-40B4-BE49-F238E27FC236}">
                    <a16:creationId xmlns:a16="http://schemas.microsoft.com/office/drawing/2014/main" id="{7CCC3AE9-7D64-B576-1148-8E30AAB288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87092" y="1704394"/>
                <a:ext cx="914400" cy="914400"/>
              </a:xfrm>
              <a:prstGeom prst="rect">
                <a:avLst/>
              </a:prstGeom>
            </p:spPr>
          </p:pic>
        </p:grpSp>
        <p:sp>
          <p:nvSpPr>
            <p:cNvPr id="12" name="Arrow: Right 11">
              <a:extLst>
                <a:ext uri="{FF2B5EF4-FFF2-40B4-BE49-F238E27FC236}">
                  <a16:creationId xmlns:a16="http://schemas.microsoft.com/office/drawing/2014/main" id="{E4AEA62B-5476-F3A7-1B24-1E66604ECFB6}"/>
                </a:ext>
              </a:extLst>
            </p:cNvPr>
            <p:cNvSpPr/>
            <p:nvPr/>
          </p:nvSpPr>
          <p:spPr>
            <a:xfrm>
              <a:off x="4141871" y="1870762"/>
              <a:ext cx="3480706" cy="574765"/>
            </a:xfrm>
            <a:prstGeom prst="rightArrow">
              <a:avLst>
                <a:gd name="adj1" fmla="val 55785"/>
                <a:gd name="adj2" fmla="val 50000"/>
              </a:avLst>
            </a:prstGeom>
            <a:gradFill>
              <a:gsLst>
                <a:gs pos="100000">
                  <a:srgbClr val="267BA1"/>
                </a:gs>
                <a:gs pos="74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3">
              <a:extLst>
                <a:ext uri="{FF2B5EF4-FFF2-40B4-BE49-F238E27FC236}">
                  <a16:creationId xmlns:a16="http://schemas.microsoft.com/office/drawing/2014/main" id="{87C7E097-B88F-D9DE-D2EE-E19DAC20F1B0}"/>
                </a:ext>
              </a:extLst>
            </p:cNvPr>
            <p:cNvSpPr txBox="1">
              <a:spLocks/>
            </p:cNvSpPr>
            <p:nvPr/>
          </p:nvSpPr>
          <p:spPr>
            <a:xfrm>
              <a:off x="4226780" y="2034810"/>
              <a:ext cx="2207619" cy="240784"/>
            </a:xfrm>
            <a:prstGeom prst="rect">
              <a:avLst/>
            </a:prstGeom>
          </p:spPr>
          <p:txBody>
            <a:bodyPr vert="horz" lIns="0" tIns="0" rIns="0" bIns="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400" kern="1200" baseline="0">
                  <a:solidFill>
                    <a:schemeClr val="accent1"/>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20000"/>
                </a:lnSpc>
                <a:spcBef>
                  <a:spcPts val="600"/>
                </a:spcBef>
                <a:buClr>
                  <a:srgbClr val="15346E"/>
                </a:buClr>
                <a:buFont typeface="Arial" panose="020B0604020202020204" pitchFamily="34" charset="0"/>
                <a:buChar char="•"/>
                <a:defRPr sz="2200" kern="1200" baseline="0">
                  <a:solidFill>
                    <a:schemeClr val="tx1">
                      <a:lumMod val="85000"/>
                      <a:lumOff val="1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10000"/>
                </a:lnSpc>
                <a:spcBef>
                  <a:spcPts val="600"/>
                </a:spcBef>
                <a:buClr>
                  <a:srgbClr val="15346E"/>
                </a:buClr>
                <a:buSzPct val="90000"/>
                <a:buFont typeface="Wingdings" panose="05000000000000000000" pitchFamily="2" charset="2"/>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3pPr>
              <a:lvl4pPr marL="640080" indent="-228600" algn="l" defTabSz="914400" rtl="0" eaLnBrk="1" latinLnBrk="0" hangingPunct="1">
                <a:lnSpc>
                  <a:spcPct val="110000"/>
                </a:lnSpc>
                <a:spcBef>
                  <a:spcPts val="600"/>
                </a:spcBef>
                <a:buClr>
                  <a:srgbClr val="15346E"/>
                </a:buClr>
                <a:buSzPct val="120000"/>
                <a:buFont typeface="Segoe UI Semilight" panose="020B0402040204020203" pitchFamily="34" charset="0"/>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accent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nSpc>
                  <a:spcPct val="100000"/>
                </a:lnSpc>
                <a:spcBef>
                  <a:spcPts val="0"/>
                </a:spcBef>
              </a:pPr>
              <a:r>
                <a:rPr lang="en-US" spc="20">
                  <a:solidFill>
                    <a:schemeClr val="bg1"/>
                  </a:solidFill>
                  <a:latin typeface="Arial" panose="020B0604020202020204" pitchFamily="34" charset="0"/>
                </a:rPr>
                <a:t>Next Steps</a:t>
              </a:r>
              <a:endParaRPr lang="en-US" sz="2400" b="0" spc="20">
                <a:solidFill>
                  <a:schemeClr val="bg1"/>
                </a:solidFill>
                <a:latin typeface="Arial" panose="020B0604020202020204" pitchFamily="34" charset="0"/>
              </a:endParaRPr>
            </a:p>
          </p:txBody>
        </p:sp>
        <p:sp>
          <p:nvSpPr>
            <p:cNvPr id="16" name="Text Placeholder 23">
              <a:extLst>
                <a:ext uri="{FF2B5EF4-FFF2-40B4-BE49-F238E27FC236}">
                  <a16:creationId xmlns:a16="http://schemas.microsoft.com/office/drawing/2014/main" id="{7E533A69-7FAB-13F9-D10E-C17F34895EC2}"/>
                </a:ext>
              </a:extLst>
            </p:cNvPr>
            <p:cNvSpPr txBox="1">
              <a:spLocks/>
            </p:cNvSpPr>
            <p:nvPr/>
          </p:nvSpPr>
          <p:spPr>
            <a:xfrm>
              <a:off x="4213083" y="2292644"/>
              <a:ext cx="3480706" cy="652300"/>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panose="020B0604020202020204" pitchFamily="34" charset="0"/>
                <a:buNone/>
                <a:defRPr sz="2400" kern="1200" baseline="0">
                  <a:solidFill>
                    <a:schemeClr val="accent1"/>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20000"/>
                </a:lnSpc>
                <a:spcBef>
                  <a:spcPts val="600"/>
                </a:spcBef>
                <a:buClr>
                  <a:srgbClr val="15346E"/>
                </a:buClr>
                <a:buFont typeface="Arial" panose="020B0604020202020204" pitchFamily="34" charset="0"/>
                <a:buChar char="•"/>
                <a:defRPr sz="2200" kern="1200" baseline="0">
                  <a:solidFill>
                    <a:schemeClr val="tx1">
                      <a:lumMod val="85000"/>
                      <a:lumOff val="1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10000"/>
                </a:lnSpc>
                <a:spcBef>
                  <a:spcPts val="600"/>
                </a:spcBef>
                <a:buClr>
                  <a:srgbClr val="15346E"/>
                </a:buClr>
                <a:buSzPct val="90000"/>
                <a:buFont typeface="Wingdings" panose="05000000000000000000" pitchFamily="2" charset="2"/>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3pPr>
              <a:lvl4pPr marL="640080" indent="-228600" algn="l" defTabSz="914400" rtl="0" eaLnBrk="1" latinLnBrk="0" hangingPunct="1">
                <a:lnSpc>
                  <a:spcPct val="110000"/>
                </a:lnSpc>
                <a:spcBef>
                  <a:spcPts val="600"/>
                </a:spcBef>
                <a:buClr>
                  <a:srgbClr val="15346E"/>
                </a:buClr>
                <a:buSzPct val="120000"/>
                <a:buFont typeface="Segoe UI Semilight" panose="020B0402040204020203" pitchFamily="34" charset="0"/>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accent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nSpc>
                  <a:spcPct val="100000"/>
                </a:lnSpc>
                <a:spcBef>
                  <a:spcPts val="0"/>
                </a:spcBef>
              </a:pPr>
              <a:r>
                <a:rPr lang="en-US" sz="3200" b="0" spc="-50"/>
                <a:t>V&amp;G / Doc Review</a:t>
              </a:r>
              <a:endParaRPr lang="en-US" sz="4400" b="0" spc="-50"/>
            </a:p>
          </p:txBody>
        </p:sp>
        <p:sp>
          <p:nvSpPr>
            <p:cNvPr id="5" name="Arrow: Right 4">
              <a:extLst>
                <a:ext uri="{FF2B5EF4-FFF2-40B4-BE49-F238E27FC236}">
                  <a16:creationId xmlns:a16="http://schemas.microsoft.com/office/drawing/2014/main" id="{EB3FD87A-412C-27D0-CEBE-C81DC00E58A9}"/>
                </a:ext>
              </a:extLst>
            </p:cNvPr>
            <p:cNvSpPr/>
            <p:nvPr/>
          </p:nvSpPr>
          <p:spPr>
            <a:xfrm>
              <a:off x="1326738" y="1870762"/>
              <a:ext cx="2159463" cy="574765"/>
            </a:xfrm>
            <a:prstGeom prst="rightArrow">
              <a:avLst>
                <a:gd name="adj1" fmla="val 55785"/>
                <a:gd name="adj2" fmla="val 50000"/>
              </a:avLst>
            </a:prstGeom>
            <a:gradFill>
              <a:gsLst>
                <a:gs pos="100000">
                  <a:srgbClr val="0E5C60"/>
                </a:gs>
                <a:gs pos="79000">
                  <a:schemeClr val="accent1"/>
                </a:gs>
              </a:gsLst>
              <a:lin ang="0" scaled="0"/>
            </a:gradFill>
            <a:ln w="666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02C683F-391B-1C6C-4B05-04A4F8206234}"/>
                </a:ext>
              </a:extLst>
            </p:cNvPr>
            <p:cNvSpPr/>
            <p:nvPr/>
          </p:nvSpPr>
          <p:spPr>
            <a:xfrm>
              <a:off x="609601" y="1997127"/>
              <a:ext cx="717137" cy="717137"/>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3">
              <a:extLst>
                <a:ext uri="{FF2B5EF4-FFF2-40B4-BE49-F238E27FC236}">
                  <a16:creationId xmlns:a16="http://schemas.microsoft.com/office/drawing/2014/main" id="{8915454A-BCBF-47FB-6738-ED1219913610}"/>
                </a:ext>
              </a:extLst>
            </p:cNvPr>
            <p:cNvSpPr txBox="1">
              <a:spLocks/>
            </p:cNvSpPr>
            <p:nvPr/>
          </p:nvSpPr>
          <p:spPr>
            <a:xfrm>
              <a:off x="1411647" y="2034810"/>
              <a:ext cx="2207619" cy="240784"/>
            </a:xfrm>
            <a:prstGeom prst="rect">
              <a:avLst/>
            </a:prstGeom>
          </p:spPr>
          <p:txBody>
            <a:bodyPr vert="horz" lIns="0" tIns="0" rIns="0" bIns="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400" kern="1200" baseline="0">
                  <a:solidFill>
                    <a:schemeClr val="accent1"/>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20000"/>
                </a:lnSpc>
                <a:spcBef>
                  <a:spcPts val="600"/>
                </a:spcBef>
                <a:buClr>
                  <a:srgbClr val="15346E"/>
                </a:buClr>
                <a:buFont typeface="Arial" panose="020B0604020202020204" pitchFamily="34" charset="0"/>
                <a:buChar char="•"/>
                <a:defRPr sz="2200" kern="1200" baseline="0">
                  <a:solidFill>
                    <a:schemeClr val="tx1">
                      <a:lumMod val="85000"/>
                      <a:lumOff val="1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10000"/>
                </a:lnSpc>
                <a:spcBef>
                  <a:spcPts val="600"/>
                </a:spcBef>
                <a:buClr>
                  <a:srgbClr val="15346E"/>
                </a:buClr>
                <a:buSzPct val="90000"/>
                <a:buFont typeface="Wingdings" panose="05000000000000000000" pitchFamily="2" charset="2"/>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3pPr>
              <a:lvl4pPr marL="640080" indent="-228600" algn="l" defTabSz="914400" rtl="0" eaLnBrk="1" latinLnBrk="0" hangingPunct="1">
                <a:lnSpc>
                  <a:spcPct val="110000"/>
                </a:lnSpc>
                <a:spcBef>
                  <a:spcPts val="600"/>
                </a:spcBef>
                <a:buClr>
                  <a:srgbClr val="15346E"/>
                </a:buClr>
                <a:buSzPct val="120000"/>
                <a:buFont typeface="Segoe UI Semilight" panose="020B0402040204020203" pitchFamily="34" charset="0"/>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accent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nSpc>
                  <a:spcPct val="100000"/>
                </a:lnSpc>
                <a:spcBef>
                  <a:spcPts val="0"/>
                </a:spcBef>
              </a:pPr>
              <a:r>
                <a:rPr lang="en-US" spc="20">
                  <a:solidFill>
                    <a:schemeClr val="bg1"/>
                  </a:solidFill>
                  <a:latin typeface="Arial" panose="020B0604020202020204" pitchFamily="34" charset="0"/>
                </a:rPr>
                <a:t>Ongoing</a:t>
              </a:r>
              <a:endParaRPr lang="en-US" sz="2400" b="0" spc="20">
                <a:solidFill>
                  <a:schemeClr val="bg1"/>
                </a:solidFill>
                <a:latin typeface="Arial" panose="020B0604020202020204" pitchFamily="34" charset="0"/>
              </a:endParaRPr>
            </a:p>
          </p:txBody>
        </p:sp>
        <p:sp>
          <p:nvSpPr>
            <p:cNvPr id="37" name="Text Placeholder 23">
              <a:extLst>
                <a:ext uri="{FF2B5EF4-FFF2-40B4-BE49-F238E27FC236}">
                  <a16:creationId xmlns:a16="http://schemas.microsoft.com/office/drawing/2014/main" id="{010C2D4E-7CAE-644D-841A-D48755956848}"/>
                </a:ext>
              </a:extLst>
            </p:cNvPr>
            <p:cNvSpPr txBox="1">
              <a:spLocks/>
            </p:cNvSpPr>
            <p:nvPr/>
          </p:nvSpPr>
          <p:spPr>
            <a:xfrm>
              <a:off x="1397951" y="2292644"/>
              <a:ext cx="2495004" cy="652300"/>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panose="020B0604020202020204" pitchFamily="34" charset="0"/>
                <a:buNone/>
                <a:defRPr sz="2400" kern="1200" baseline="0">
                  <a:solidFill>
                    <a:schemeClr val="accent1"/>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20000"/>
                </a:lnSpc>
                <a:spcBef>
                  <a:spcPts val="600"/>
                </a:spcBef>
                <a:buClr>
                  <a:srgbClr val="15346E"/>
                </a:buClr>
                <a:buFont typeface="Arial" panose="020B0604020202020204" pitchFamily="34" charset="0"/>
                <a:buChar char="•"/>
                <a:defRPr sz="2200" kern="1200" baseline="0">
                  <a:solidFill>
                    <a:schemeClr val="tx1">
                      <a:lumMod val="85000"/>
                      <a:lumOff val="1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10000"/>
                </a:lnSpc>
                <a:spcBef>
                  <a:spcPts val="600"/>
                </a:spcBef>
                <a:buClr>
                  <a:srgbClr val="15346E"/>
                </a:buClr>
                <a:buSzPct val="90000"/>
                <a:buFont typeface="Wingdings" panose="05000000000000000000" pitchFamily="2" charset="2"/>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3pPr>
              <a:lvl4pPr marL="640080" indent="-228600" algn="l" defTabSz="914400" rtl="0" eaLnBrk="1" latinLnBrk="0" hangingPunct="1">
                <a:lnSpc>
                  <a:spcPct val="110000"/>
                </a:lnSpc>
                <a:spcBef>
                  <a:spcPts val="600"/>
                </a:spcBef>
                <a:buClr>
                  <a:srgbClr val="15346E"/>
                </a:buClr>
                <a:buSzPct val="120000"/>
                <a:buFont typeface="Segoe UI Semilight" panose="020B0402040204020203" pitchFamily="34" charset="0"/>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accent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nSpc>
                  <a:spcPct val="100000"/>
                </a:lnSpc>
                <a:spcBef>
                  <a:spcPts val="0"/>
                </a:spcBef>
              </a:pPr>
              <a:r>
                <a:rPr lang="en-US" sz="3200" spc="20">
                  <a:solidFill>
                    <a:schemeClr val="accent1"/>
                  </a:solidFill>
                </a:rPr>
                <a:t>Engagement</a:t>
              </a:r>
              <a:endParaRPr lang="en-US" sz="4400" spc="-50">
                <a:solidFill>
                  <a:schemeClr val="accent1"/>
                </a:solidFill>
              </a:endParaRPr>
            </a:p>
          </p:txBody>
        </p:sp>
        <p:sp>
          <p:nvSpPr>
            <p:cNvPr id="40" name="Text Placeholder 23">
              <a:extLst>
                <a:ext uri="{FF2B5EF4-FFF2-40B4-BE49-F238E27FC236}">
                  <a16:creationId xmlns:a16="http://schemas.microsoft.com/office/drawing/2014/main" id="{CEEE5A5F-AFAE-FD68-DC2B-D3DE9CB929E2}"/>
                </a:ext>
              </a:extLst>
            </p:cNvPr>
            <p:cNvSpPr txBox="1">
              <a:spLocks/>
            </p:cNvSpPr>
            <p:nvPr/>
          </p:nvSpPr>
          <p:spPr>
            <a:xfrm>
              <a:off x="8995046" y="1871825"/>
              <a:ext cx="2207619" cy="652300"/>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panose="020B0604020202020204" pitchFamily="34" charset="0"/>
                <a:buNone/>
                <a:defRPr sz="2400" kern="1200" baseline="0">
                  <a:solidFill>
                    <a:schemeClr val="accent1"/>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20000"/>
                </a:lnSpc>
                <a:spcBef>
                  <a:spcPts val="600"/>
                </a:spcBef>
                <a:buClr>
                  <a:srgbClr val="15346E"/>
                </a:buClr>
                <a:buFont typeface="Arial" panose="020B0604020202020204" pitchFamily="34" charset="0"/>
                <a:buChar char="•"/>
                <a:defRPr sz="2200" kern="1200" baseline="0">
                  <a:solidFill>
                    <a:schemeClr val="tx1">
                      <a:lumMod val="85000"/>
                      <a:lumOff val="1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10000"/>
                </a:lnSpc>
                <a:spcBef>
                  <a:spcPts val="600"/>
                </a:spcBef>
                <a:buClr>
                  <a:srgbClr val="15346E"/>
                </a:buClr>
                <a:buSzPct val="90000"/>
                <a:buFont typeface="Wingdings" panose="05000000000000000000" pitchFamily="2" charset="2"/>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3pPr>
              <a:lvl4pPr marL="640080" indent="-228600" algn="l" defTabSz="914400" rtl="0" eaLnBrk="1" latinLnBrk="0" hangingPunct="1">
                <a:lnSpc>
                  <a:spcPct val="110000"/>
                </a:lnSpc>
                <a:spcBef>
                  <a:spcPts val="600"/>
                </a:spcBef>
                <a:buClr>
                  <a:srgbClr val="15346E"/>
                </a:buClr>
                <a:buSzPct val="120000"/>
                <a:buFont typeface="Segoe UI Semilight" panose="020B0402040204020203" pitchFamily="34" charset="0"/>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accent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nSpc>
                  <a:spcPct val="100000"/>
                </a:lnSpc>
                <a:spcBef>
                  <a:spcPts val="0"/>
                </a:spcBef>
              </a:pPr>
              <a:r>
                <a:rPr lang="en-US" spc="20">
                  <a:solidFill>
                    <a:schemeClr val="bg1"/>
                  </a:solidFill>
                  <a:latin typeface="Arial" panose="020B0604020202020204" pitchFamily="34" charset="0"/>
                </a:rPr>
                <a:t>PHASE 3</a:t>
              </a:r>
            </a:p>
            <a:p>
              <a:pPr lvl="4">
                <a:lnSpc>
                  <a:spcPct val="100000"/>
                </a:lnSpc>
                <a:spcBef>
                  <a:spcPts val="0"/>
                </a:spcBef>
              </a:pPr>
              <a:r>
                <a:rPr lang="en-US" sz="2400" b="0" spc="20">
                  <a:solidFill>
                    <a:schemeClr val="bg1"/>
                  </a:solidFill>
                  <a:latin typeface="Arial" panose="020B0604020202020204" pitchFamily="34" charset="0"/>
                </a:rPr>
                <a:t>Implementation</a:t>
              </a:r>
            </a:p>
          </p:txBody>
        </p:sp>
        <p:pic>
          <p:nvPicPr>
            <p:cNvPr id="50" name="Graphic 49" descr="Folder Search outline">
              <a:extLst>
                <a:ext uri="{FF2B5EF4-FFF2-40B4-BE49-F238E27FC236}">
                  <a16:creationId xmlns:a16="http://schemas.microsoft.com/office/drawing/2014/main" id="{3E84885B-18D8-745A-E2EF-4B0B82AEB9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5115" y="2038033"/>
              <a:ext cx="638131" cy="638131"/>
            </a:xfrm>
            <a:prstGeom prst="rect">
              <a:avLst/>
            </a:prstGeom>
          </p:spPr>
        </p:pic>
        <p:sp>
          <p:nvSpPr>
            <p:cNvPr id="25" name="Arrow: Right 24">
              <a:extLst>
                <a:ext uri="{FF2B5EF4-FFF2-40B4-BE49-F238E27FC236}">
                  <a16:creationId xmlns:a16="http://schemas.microsoft.com/office/drawing/2014/main" id="{E324A471-E632-B2F4-CB73-BE350BA6D3CC}"/>
                </a:ext>
              </a:extLst>
            </p:cNvPr>
            <p:cNvSpPr/>
            <p:nvPr/>
          </p:nvSpPr>
          <p:spPr>
            <a:xfrm>
              <a:off x="8278247" y="1870762"/>
              <a:ext cx="2581521" cy="574765"/>
            </a:xfrm>
            <a:prstGeom prst="rightArrow">
              <a:avLst>
                <a:gd name="adj1" fmla="val 55785"/>
                <a:gd name="adj2"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3E96F7CB-2DD9-46D3-B05C-6CD6F956E5A7}"/>
                </a:ext>
              </a:extLst>
            </p:cNvPr>
            <p:cNvSpPr txBox="1">
              <a:spLocks/>
            </p:cNvSpPr>
            <p:nvPr/>
          </p:nvSpPr>
          <p:spPr>
            <a:xfrm>
              <a:off x="8363156" y="2034810"/>
              <a:ext cx="2207619" cy="240784"/>
            </a:xfrm>
            <a:prstGeom prst="rect">
              <a:avLst/>
            </a:prstGeom>
          </p:spPr>
          <p:txBody>
            <a:bodyPr vert="horz" lIns="0" tIns="0" rIns="0" bIns="0" rtlCol="0" anchor="ctr">
              <a:noAutofit/>
            </a:bodyPr>
            <a:lstStyle>
              <a:lvl1pPr marL="0" indent="0" algn="l" defTabSz="914400" rtl="0" eaLnBrk="1" latinLnBrk="0" hangingPunct="1">
                <a:lnSpc>
                  <a:spcPct val="120000"/>
                </a:lnSpc>
                <a:spcBef>
                  <a:spcPts val="1000"/>
                </a:spcBef>
                <a:buFont typeface="Arial" panose="020B0604020202020204" pitchFamily="34" charset="0"/>
                <a:buNone/>
                <a:defRPr sz="2400" kern="1200" baseline="0">
                  <a:solidFill>
                    <a:schemeClr val="accent1"/>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20000"/>
                </a:lnSpc>
                <a:spcBef>
                  <a:spcPts val="600"/>
                </a:spcBef>
                <a:buClr>
                  <a:srgbClr val="15346E"/>
                </a:buClr>
                <a:buFont typeface="Arial" panose="020B0604020202020204" pitchFamily="34" charset="0"/>
                <a:buChar char="•"/>
                <a:defRPr sz="2200" kern="1200" baseline="0">
                  <a:solidFill>
                    <a:schemeClr val="tx1">
                      <a:lumMod val="85000"/>
                      <a:lumOff val="1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10000"/>
                </a:lnSpc>
                <a:spcBef>
                  <a:spcPts val="600"/>
                </a:spcBef>
                <a:buClr>
                  <a:srgbClr val="15346E"/>
                </a:buClr>
                <a:buSzPct val="90000"/>
                <a:buFont typeface="Wingdings" panose="05000000000000000000" pitchFamily="2" charset="2"/>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3pPr>
              <a:lvl4pPr marL="640080" indent="-228600" algn="l" defTabSz="914400" rtl="0" eaLnBrk="1" latinLnBrk="0" hangingPunct="1">
                <a:lnSpc>
                  <a:spcPct val="110000"/>
                </a:lnSpc>
                <a:spcBef>
                  <a:spcPts val="600"/>
                </a:spcBef>
                <a:buClr>
                  <a:srgbClr val="15346E"/>
                </a:buClr>
                <a:buSzPct val="120000"/>
                <a:buFont typeface="Segoe UI Semilight" panose="020B0402040204020203" pitchFamily="34" charset="0"/>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accent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nSpc>
                  <a:spcPct val="100000"/>
                </a:lnSpc>
                <a:spcBef>
                  <a:spcPts val="0"/>
                </a:spcBef>
              </a:pPr>
              <a:r>
                <a:rPr lang="en-US" spc="20">
                  <a:solidFill>
                    <a:schemeClr val="bg1"/>
                  </a:solidFill>
                  <a:latin typeface="Arial" panose="020B0604020202020204" pitchFamily="34" charset="0"/>
                </a:rPr>
                <a:t>Delivery</a:t>
              </a:r>
              <a:endParaRPr lang="en-US" sz="2400" b="0" spc="20">
                <a:solidFill>
                  <a:schemeClr val="bg1"/>
                </a:solidFill>
                <a:latin typeface="Arial" panose="020B0604020202020204" pitchFamily="34" charset="0"/>
              </a:endParaRPr>
            </a:p>
          </p:txBody>
        </p:sp>
        <p:sp>
          <p:nvSpPr>
            <p:cNvPr id="27" name="Text Placeholder 23">
              <a:extLst>
                <a:ext uri="{FF2B5EF4-FFF2-40B4-BE49-F238E27FC236}">
                  <a16:creationId xmlns:a16="http://schemas.microsoft.com/office/drawing/2014/main" id="{7AB2B803-D371-4B4C-E2D6-2F3266624F7D}"/>
                </a:ext>
              </a:extLst>
            </p:cNvPr>
            <p:cNvSpPr txBox="1">
              <a:spLocks/>
            </p:cNvSpPr>
            <p:nvPr/>
          </p:nvSpPr>
          <p:spPr>
            <a:xfrm>
              <a:off x="8358984" y="2292644"/>
              <a:ext cx="2912329" cy="652300"/>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panose="020B0604020202020204" pitchFamily="34" charset="0"/>
                <a:buNone/>
                <a:defRPr sz="2400" kern="1200" baseline="0">
                  <a:solidFill>
                    <a:schemeClr val="accent1"/>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20000"/>
                </a:lnSpc>
                <a:spcBef>
                  <a:spcPts val="600"/>
                </a:spcBef>
                <a:buClr>
                  <a:srgbClr val="15346E"/>
                </a:buClr>
                <a:buFont typeface="Arial" panose="020B0604020202020204" pitchFamily="34" charset="0"/>
                <a:buChar char="•"/>
                <a:defRPr sz="2200" kern="1200" baseline="0">
                  <a:solidFill>
                    <a:schemeClr val="tx1">
                      <a:lumMod val="85000"/>
                      <a:lumOff val="1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10000"/>
                </a:lnSpc>
                <a:spcBef>
                  <a:spcPts val="600"/>
                </a:spcBef>
                <a:buClr>
                  <a:srgbClr val="15346E"/>
                </a:buClr>
                <a:buSzPct val="90000"/>
                <a:buFont typeface="Wingdings" panose="05000000000000000000" pitchFamily="2" charset="2"/>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3pPr>
              <a:lvl4pPr marL="640080" indent="-228600" algn="l" defTabSz="914400" rtl="0" eaLnBrk="1" latinLnBrk="0" hangingPunct="1">
                <a:lnSpc>
                  <a:spcPct val="110000"/>
                </a:lnSpc>
                <a:spcBef>
                  <a:spcPts val="600"/>
                </a:spcBef>
                <a:buClr>
                  <a:srgbClr val="15346E"/>
                </a:buClr>
                <a:buSzPct val="120000"/>
                <a:buFont typeface="Segoe UI Semilight" panose="020B0402040204020203" pitchFamily="34" charset="0"/>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accent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nSpc>
                  <a:spcPct val="100000"/>
                </a:lnSpc>
                <a:spcBef>
                  <a:spcPts val="0"/>
                </a:spcBef>
              </a:pPr>
              <a:r>
                <a:rPr lang="en-US" sz="3200" spc="-20">
                  <a:solidFill>
                    <a:schemeClr val="accent3"/>
                  </a:solidFill>
                </a:rPr>
                <a:t>Annotated Outline</a:t>
              </a:r>
              <a:endParaRPr lang="en-US" sz="4400" b="0" spc="-20">
                <a:solidFill>
                  <a:schemeClr val="accent3"/>
                </a:solidFill>
              </a:endParaRPr>
            </a:p>
          </p:txBody>
        </p:sp>
      </p:grpSp>
      <p:sp>
        <p:nvSpPr>
          <p:cNvPr id="20" name="Text Placeholder 17">
            <a:extLst>
              <a:ext uri="{FF2B5EF4-FFF2-40B4-BE49-F238E27FC236}">
                <a16:creationId xmlns:a16="http://schemas.microsoft.com/office/drawing/2014/main" id="{53EDBD3C-5857-E160-4582-5ADE5DAB57E5}"/>
              </a:ext>
            </a:extLst>
          </p:cNvPr>
          <p:cNvSpPr txBox="1">
            <a:spLocks/>
          </p:cNvSpPr>
          <p:nvPr/>
        </p:nvSpPr>
        <p:spPr>
          <a:xfrm>
            <a:off x="3797936" y="2631831"/>
            <a:ext cx="3691185" cy="3364774"/>
          </a:xfrm>
          <a:prstGeom prst="rect">
            <a:avLst/>
          </a:prstGeom>
        </p:spPr>
        <p:txBody>
          <a:bodyPr vert="horz" lIns="0" tIns="0" rIns="0" bIns="0" numCol="1" spcCol="2743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400" kern="1200" baseline="0">
                <a:solidFill>
                  <a:schemeClr val="accent1"/>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20000"/>
              </a:lnSpc>
              <a:spcBef>
                <a:spcPts val="600"/>
              </a:spcBef>
              <a:buClr>
                <a:srgbClr val="15346E"/>
              </a:buClr>
              <a:buFont typeface="Arial" panose="020B0604020202020204" pitchFamily="34" charset="0"/>
              <a:buChar char="•"/>
              <a:defRPr sz="2200" kern="1200" baseline="0">
                <a:solidFill>
                  <a:schemeClr val="tx1">
                    <a:lumMod val="85000"/>
                    <a:lumOff val="1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10000"/>
              </a:lnSpc>
              <a:spcBef>
                <a:spcPts val="600"/>
              </a:spcBef>
              <a:buClr>
                <a:srgbClr val="15346E"/>
              </a:buClr>
              <a:buSzPct val="90000"/>
              <a:buFont typeface="Wingdings" panose="05000000000000000000" pitchFamily="2" charset="2"/>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3pPr>
            <a:lvl4pPr marL="640080" indent="-228600" algn="l" defTabSz="914400" rtl="0" eaLnBrk="1" latinLnBrk="0" hangingPunct="1">
              <a:lnSpc>
                <a:spcPct val="110000"/>
              </a:lnSpc>
              <a:spcBef>
                <a:spcPts val="600"/>
              </a:spcBef>
              <a:buClr>
                <a:srgbClr val="15346E"/>
              </a:buClr>
              <a:buSzPct val="120000"/>
              <a:buFont typeface="Segoe UI Semilight" panose="020B0402040204020203" pitchFamily="34" charset="0"/>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accent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800"/>
              <a:t>M2D2 Review</a:t>
            </a:r>
          </a:p>
          <a:p>
            <a:pPr marL="525780" lvl="1" indent="-342900"/>
            <a:r>
              <a:rPr lang="en-US" sz="1600"/>
              <a:t>Ongoing</a:t>
            </a:r>
          </a:p>
          <a:p>
            <a:pPr marL="285750" indent="-285750">
              <a:buFont typeface="Arial" panose="020B0604020202020204" pitchFamily="34" charset="0"/>
              <a:buChar char="•"/>
            </a:pPr>
            <a:r>
              <a:rPr lang="en-US" sz="1800"/>
              <a:t>Draft Vision &amp; Goals</a:t>
            </a:r>
          </a:p>
          <a:p>
            <a:pPr marL="468630" lvl="1" indent="-285750"/>
            <a:r>
              <a:rPr lang="en-US" sz="1600"/>
              <a:t>Presented at SAG Meeting #2</a:t>
            </a:r>
          </a:p>
          <a:p>
            <a:pPr marL="285750" indent="-285750">
              <a:buFont typeface="Arial" panose="020B0604020202020204" pitchFamily="34" charset="0"/>
              <a:buChar char="•"/>
            </a:pPr>
            <a:r>
              <a:rPr lang="en-US" sz="1800"/>
              <a:t>Draft Preliminary Outline</a:t>
            </a:r>
          </a:p>
          <a:p>
            <a:pPr marL="468630" lvl="1" indent="-285750"/>
            <a:r>
              <a:rPr lang="en-US" sz="1600"/>
              <a:t>Presented at SAG Meeting #2</a:t>
            </a:r>
          </a:p>
          <a:p>
            <a:pPr marL="285750" indent="-285750">
              <a:buFont typeface="Arial" panose="020B0604020202020204" pitchFamily="34" charset="0"/>
              <a:buChar char="•"/>
            </a:pPr>
            <a:r>
              <a:rPr lang="en-US" sz="1800" err="1"/>
              <a:t>VTrans</a:t>
            </a:r>
            <a:r>
              <a:rPr lang="en-US" sz="1800"/>
              <a:t> Guidance Doc Review</a:t>
            </a:r>
          </a:p>
          <a:p>
            <a:pPr marL="468630" lvl="1" indent="-285750"/>
            <a:r>
              <a:rPr lang="en-US" sz="1600"/>
              <a:t>Presented at SAG Meeting #3</a:t>
            </a:r>
          </a:p>
          <a:p>
            <a:pPr marL="525780" lvl="1" indent="-342900"/>
            <a:endParaRPr lang="en-US" sz="1600"/>
          </a:p>
        </p:txBody>
      </p:sp>
      <p:sp>
        <p:nvSpPr>
          <p:cNvPr id="21" name="Text Placeholder 17">
            <a:extLst>
              <a:ext uri="{FF2B5EF4-FFF2-40B4-BE49-F238E27FC236}">
                <a16:creationId xmlns:a16="http://schemas.microsoft.com/office/drawing/2014/main" id="{2871FF2B-65A6-AE17-763B-F2DE72F32E87}"/>
              </a:ext>
            </a:extLst>
          </p:cNvPr>
          <p:cNvSpPr txBox="1">
            <a:spLocks/>
          </p:cNvSpPr>
          <p:nvPr/>
        </p:nvSpPr>
        <p:spPr>
          <a:xfrm>
            <a:off x="7980490" y="2626993"/>
            <a:ext cx="3691185" cy="3162300"/>
          </a:xfrm>
          <a:prstGeom prst="rect">
            <a:avLst/>
          </a:prstGeom>
        </p:spPr>
        <p:txBody>
          <a:bodyPr vert="horz" lIns="0" tIns="0" rIns="0" bIns="0" numCol="1" spcCol="2743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400" kern="1200" baseline="0">
                <a:solidFill>
                  <a:schemeClr val="accent1"/>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20000"/>
              </a:lnSpc>
              <a:spcBef>
                <a:spcPts val="600"/>
              </a:spcBef>
              <a:buClr>
                <a:srgbClr val="15346E"/>
              </a:buClr>
              <a:buFont typeface="Arial" panose="020B0604020202020204" pitchFamily="34" charset="0"/>
              <a:buChar char="•"/>
              <a:defRPr sz="2200" kern="1200" baseline="0">
                <a:solidFill>
                  <a:schemeClr val="tx1">
                    <a:lumMod val="85000"/>
                    <a:lumOff val="1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10000"/>
              </a:lnSpc>
              <a:spcBef>
                <a:spcPts val="600"/>
              </a:spcBef>
              <a:buClr>
                <a:srgbClr val="15346E"/>
              </a:buClr>
              <a:buSzPct val="90000"/>
              <a:buFont typeface="Wingdings" panose="05000000000000000000" pitchFamily="2" charset="2"/>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3pPr>
            <a:lvl4pPr marL="640080" indent="-228600" algn="l" defTabSz="914400" rtl="0" eaLnBrk="1" latinLnBrk="0" hangingPunct="1">
              <a:lnSpc>
                <a:spcPct val="110000"/>
              </a:lnSpc>
              <a:spcBef>
                <a:spcPts val="600"/>
              </a:spcBef>
              <a:buClr>
                <a:srgbClr val="15346E"/>
              </a:buClr>
              <a:buSzPct val="120000"/>
              <a:buFont typeface="Segoe UI Semilight" panose="020B0402040204020203" pitchFamily="34" charset="0"/>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accent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800"/>
              <a:t>Final </a:t>
            </a:r>
            <a:r>
              <a:rPr lang="en-US" sz="1800" i="1"/>
              <a:t>Preliminary </a:t>
            </a:r>
            <a:r>
              <a:rPr lang="en-US" sz="1800"/>
              <a:t>Outline</a:t>
            </a:r>
          </a:p>
          <a:p>
            <a:pPr marL="525780" lvl="1" indent="-342900"/>
            <a:r>
              <a:rPr lang="en-US" sz="1600"/>
              <a:t>Presented at SAG Meeting #3</a:t>
            </a:r>
          </a:p>
          <a:p>
            <a:pPr marL="342900" indent="-342900">
              <a:buFont typeface="Arial" panose="020B0604020202020204" pitchFamily="34" charset="0"/>
              <a:buChar char="•"/>
            </a:pPr>
            <a:r>
              <a:rPr lang="en-US" sz="1800"/>
              <a:t>Draft </a:t>
            </a:r>
            <a:r>
              <a:rPr lang="en-US" sz="1800" b="1"/>
              <a:t>Annotated</a:t>
            </a:r>
            <a:r>
              <a:rPr lang="en-US" sz="1800"/>
              <a:t> Outline</a:t>
            </a:r>
          </a:p>
          <a:p>
            <a:pPr marL="525780" lvl="1" indent="-342900"/>
            <a:r>
              <a:rPr lang="en-US" sz="1600"/>
              <a:t>Presented at SAG Meeting #4</a:t>
            </a:r>
          </a:p>
          <a:p>
            <a:pPr marL="342900" indent="-342900">
              <a:buFont typeface="Arial" panose="020B0604020202020204" pitchFamily="34" charset="0"/>
              <a:buChar char="•"/>
            </a:pPr>
            <a:r>
              <a:rPr lang="en-US" sz="1800"/>
              <a:t>Final Annotated Outline</a:t>
            </a:r>
          </a:p>
          <a:p>
            <a:pPr marL="525780" lvl="1" indent="-342900"/>
            <a:r>
              <a:rPr lang="en-US" sz="1600"/>
              <a:t>Presented at SAG Meeting #5</a:t>
            </a:r>
          </a:p>
          <a:p>
            <a:pPr marL="525780" lvl="1" indent="-342900"/>
            <a:endParaRPr lang="en-US" sz="1600"/>
          </a:p>
        </p:txBody>
      </p:sp>
    </p:spTree>
    <p:extLst>
      <p:ext uri="{BB962C8B-B14F-4D97-AF65-F5344CB8AC3E}">
        <p14:creationId xmlns:p14="http://schemas.microsoft.com/office/powerpoint/2010/main" val="1118640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FAA61-9B32-667A-68B2-C9DC151C81F6}"/>
              </a:ext>
            </a:extLst>
          </p:cNvPr>
          <p:cNvSpPr/>
          <p:nvPr/>
        </p:nvSpPr>
        <p:spPr>
          <a:xfrm>
            <a:off x="609601" y="1419727"/>
            <a:ext cx="10844462" cy="4944978"/>
          </a:xfrm>
          <a:prstGeom prst="rect">
            <a:avLst/>
          </a:prstGeom>
          <a:gradFill>
            <a:gsLst>
              <a:gs pos="0">
                <a:schemeClr val="accent2">
                  <a:lumMod val="20000"/>
                  <a:lumOff val="80000"/>
                  <a:alpha val="55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84AF14ED-EFA5-7B54-FC75-E270F5099923}"/>
              </a:ext>
            </a:extLst>
          </p:cNvPr>
          <p:cNvSpPr>
            <a:spLocks noGrp="1"/>
          </p:cNvSpPr>
          <p:nvPr>
            <p:ph type="body" sz="quarter" idx="10"/>
          </p:nvPr>
        </p:nvSpPr>
        <p:spPr>
          <a:xfrm>
            <a:off x="1245269" y="1777121"/>
            <a:ext cx="9414710" cy="3303757"/>
          </a:xfrm>
        </p:spPr>
        <p:txBody>
          <a:bodyPr>
            <a:noAutofit/>
          </a:bodyPr>
          <a:lstStyle/>
          <a:p>
            <a:r>
              <a:rPr lang="en-US" sz="2800"/>
              <a:t>What our Scope and M2D2 Says: </a:t>
            </a:r>
            <a:r>
              <a:rPr lang="en-US" sz="2800" i="1"/>
              <a:t>Update the Vermont State Design Standards to better reflect the goals of the </a:t>
            </a:r>
            <a:r>
              <a:rPr lang="en-US" sz="2800" i="1" err="1"/>
              <a:t>VTrans</a:t>
            </a:r>
            <a:r>
              <a:rPr lang="en-US" sz="2800" i="1"/>
              <a:t> Strategic Plan, current state of the practice and diverse multimodal needs of Vermont communities.</a:t>
            </a:r>
          </a:p>
          <a:p>
            <a:endParaRPr lang="en-US" sz="2800" i="1"/>
          </a:p>
          <a:p>
            <a:r>
              <a:rPr lang="en-US" sz="2800"/>
              <a:t>What do you need out of this document? What is working? What isn’t?</a:t>
            </a:r>
          </a:p>
          <a:p>
            <a:endParaRPr lang="en-US" sz="2800"/>
          </a:p>
        </p:txBody>
      </p:sp>
      <p:sp>
        <p:nvSpPr>
          <p:cNvPr id="22" name="Title 21">
            <a:extLst>
              <a:ext uri="{FF2B5EF4-FFF2-40B4-BE49-F238E27FC236}">
                <a16:creationId xmlns:a16="http://schemas.microsoft.com/office/drawing/2014/main" id="{B2E2F18B-6992-4441-C908-9FFD50DF7B5D}"/>
              </a:ext>
            </a:extLst>
          </p:cNvPr>
          <p:cNvSpPr>
            <a:spLocks noGrp="1"/>
          </p:cNvSpPr>
          <p:nvPr>
            <p:ph type="title"/>
          </p:nvPr>
        </p:nvSpPr>
        <p:spPr>
          <a:xfrm>
            <a:off x="609601" y="592190"/>
            <a:ext cx="5695405" cy="574765"/>
          </a:xfrm>
        </p:spPr>
        <p:txBody>
          <a:bodyPr/>
          <a:lstStyle/>
          <a:p>
            <a:r>
              <a:rPr lang="en-US"/>
              <a:t>Overall Project Outcomes</a:t>
            </a:r>
          </a:p>
        </p:txBody>
      </p:sp>
      <p:sp>
        <p:nvSpPr>
          <p:cNvPr id="8" name="Title 1">
            <a:extLst>
              <a:ext uri="{FF2B5EF4-FFF2-40B4-BE49-F238E27FC236}">
                <a16:creationId xmlns:a16="http://schemas.microsoft.com/office/drawing/2014/main" id="{853E1E47-BE5D-3C55-43B0-5ABAE591BBAA}"/>
              </a:ext>
            </a:extLst>
          </p:cNvPr>
          <p:cNvSpPr txBox="1">
            <a:spLocks/>
          </p:cNvSpPr>
          <p:nvPr/>
        </p:nvSpPr>
        <p:spPr>
          <a:xfrm>
            <a:off x="621634" y="308172"/>
            <a:ext cx="5781772" cy="255201"/>
          </a:xfrm>
          <a:prstGeom prst="rect">
            <a:avLst/>
          </a:prstGeom>
        </p:spPr>
        <p:txBody>
          <a:bodyPr vert="horz" lIns="0" tIns="0" rIns="0" bIns="0" rtlCol="0" anchor="ctr">
            <a:normAutofit fontScale="97500" lnSpcReduction="10000"/>
          </a:bodyPr>
          <a:lstStyle>
            <a:lvl1pPr algn="l" defTabSz="914400" rtl="0" eaLnBrk="1" latinLnBrk="0" hangingPunct="1">
              <a:lnSpc>
                <a:spcPct val="90000"/>
              </a:lnSpc>
              <a:spcBef>
                <a:spcPct val="0"/>
              </a:spcBef>
              <a:buNone/>
              <a:defRPr sz="3600" b="1" kern="1200" spc="0" baseline="0">
                <a:solidFill>
                  <a:schemeClr val="tx2"/>
                </a:solidFill>
                <a:latin typeface="Arial Narrow" panose="020B0606020202030204" pitchFamily="34" charset="0"/>
                <a:ea typeface="+mj-ea"/>
                <a:cs typeface="+mj-cs"/>
              </a:defRPr>
            </a:lvl1pPr>
          </a:lstStyle>
          <a:p>
            <a:r>
              <a:rPr lang="en-US" sz="2000" b="0">
                <a:latin typeface="Arial Nova Cond" panose="020F0502020204030204" pitchFamily="34" charset="0"/>
              </a:rPr>
              <a:t>PROJECT OUTCOMES</a:t>
            </a:r>
          </a:p>
        </p:txBody>
      </p:sp>
      <p:cxnSp>
        <p:nvCxnSpPr>
          <p:cNvPr id="2" name="Straight Connector 1">
            <a:extLst>
              <a:ext uri="{FF2B5EF4-FFF2-40B4-BE49-F238E27FC236}">
                <a16:creationId xmlns:a16="http://schemas.microsoft.com/office/drawing/2014/main" id="{D3BBB8C7-C445-1748-6FEE-DA4E828287DE}"/>
              </a:ext>
            </a:extLst>
          </p:cNvPr>
          <p:cNvCxnSpPr>
            <a:cxnSpLocks/>
            <a:endCxn id="3" idx="3"/>
          </p:cNvCxnSpPr>
          <p:nvPr/>
        </p:nvCxnSpPr>
        <p:spPr>
          <a:xfrm flipV="1">
            <a:off x="0" y="409218"/>
            <a:ext cx="476375" cy="101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F871140-F1DF-6F96-F430-4E7F08A6CFCD}"/>
              </a:ext>
            </a:extLst>
          </p:cNvPr>
          <p:cNvSpPr/>
          <p:nvPr/>
        </p:nvSpPr>
        <p:spPr>
          <a:xfrm>
            <a:off x="168064" y="255062"/>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841934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DA027DA2-8446-2C90-104B-5E010593405D}"/>
              </a:ext>
            </a:extLst>
          </p:cNvPr>
          <p:cNvSpPr>
            <a:spLocks noGrp="1"/>
          </p:cNvSpPr>
          <p:nvPr>
            <p:ph type="body" sz="quarter" idx="13"/>
          </p:nvPr>
        </p:nvSpPr>
        <p:spPr>
          <a:xfrm>
            <a:off x="621634" y="1809750"/>
            <a:ext cx="5683916" cy="4362797"/>
          </a:xfrm>
        </p:spPr>
        <p:txBody>
          <a:bodyPr vert="horz" lIns="0" tIns="0" rIns="0" bIns="0" rtlCol="0" anchor="t">
            <a:normAutofit/>
          </a:bodyPr>
          <a:lstStyle/>
          <a:p>
            <a:pPr marL="342900" indent="-342900">
              <a:buChar char="•"/>
            </a:pPr>
            <a:r>
              <a:rPr lang="en-US">
                <a:latin typeface="Arial"/>
                <a:cs typeface="Arial"/>
              </a:rPr>
              <a:t>Moving around the board:</a:t>
            </a:r>
            <a:endParaRPr lang="en-US" sz="1600"/>
          </a:p>
          <a:p>
            <a:endParaRPr lang="en-US" sz="1600">
              <a:solidFill>
                <a:srgbClr val="007834"/>
              </a:solidFill>
              <a:latin typeface="Arial"/>
              <a:cs typeface="Arial"/>
            </a:endParaRPr>
          </a:p>
          <a:p>
            <a:pPr marL="525780" lvl="1" indent="-342900">
              <a:buFont typeface="Courier New" panose="020B0604020202020204" pitchFamily="34" charset="0"/>
              <a:buChar char="o"/>
            </a:pPr>
            <a:endParaRPr lang="en-US">
              <a:solidFill>
                <a:srgbClr val="007834"/>
              </a:solidFill>
              <a:latin typeface="Arial"/>
              <a:cs typeface="Arial"/>
            </a:endParaRPr>
          </a:p>
          <a:p>
            <a:pPr marL="525780" lvl="1" indent="-342900">
              <a:buFont typeface="Courier New" panose="020B0604020202020204" pitchFamily="34" charset="0"/>
              <a:buChar char="o"/>
            </a:pPr>
            <a:endParaRPr lang="en-US">
              <a:solidFill>
                <a:srgbClr val="007834"/>
              </a:solidFill>
              <a:latin typeface="Arial"/>
              <a:cs typeface="Arial"/>
            </a:endParaRPr>
          </a:p>
          <a:p>
            <a:pPr marL="342900" indent="-342900">
              <a:buFont typeface="Arial" panose="020B0604020202020204" pitchFamily="34" charset="0"/>
              <a:buChar char="•"/>
            </a:pPr>
            <a:r>
              <a:rPr lang="en-US">
                <a:solidFill>
                  <a:srgbClr val="007834"/>
                </a:solidFill>
                <a:latin typeface="Arial"/>
                <a:cs typeface="Arial"/>
              </a:rPr>
              <a:t>Using sticky notes and dots</a:t>
            </a:r>
          </a:p>
          <a:p>
            <a:pPr marL="525780" lvl="1" indent="-342900">
              <a:buFont typeface="Courier New" panose="020B0604020202020204" pitchFamily="34" charset="0"/>
              <a:buChar char="o"/>
            </a:pPr>
            <a:r>
              <a:rPr lang="en-US">
                <a:solidFill>
                  <a:srgbClr val="007834"/>
                </a:solidFill>
                <a:latin typeface="Arial"/>
                <a:cs typeface="Arial"/>
              </a:rPr>
              <a:t>Left-click and drag to move objects </a:t>
            </a:r>
          </a:p>
          <a:p>
            <a:pPr marL="525780" lvl="1" indent="-342900">
              <a:buFont typeface="Courier New" panose="020B0604020202020204" pitchFamily="34" charset="0"/>
              <a:buChar char="o"/>
            </a:pPr>
            <a:r>
              <a:rPr lang="en-US" err="1">
                <a:solidFill>
                  <a:srgbClr val="007834"/>
                </a:solidFill>
                <a:latin typeface="Arial"/>
                <a:cs typeface="Arial"/>
              </a:rPr>
              <a:t>Ctrl+C</a:t>
            </a:r>
            <a:r>
              <a:rPr lang="en-US">
                <a:solidFill>
                  <a:srgbClr val="007834"/>
                </a:solidFill>
                <a:latin typeface="Arial"/>
                <a:cs typeface="Arial"/>
              </a:rPr>
              <a:t> / </a:t>
            </a:r>
            <a:r>
              <a:rPr lang="en-US" err="1">
                <a:solidFill>
                  <a:srgbClr val="007834"/>
                </a:solidFill>
                <a:latin typeface="Arial"/>
                <a:cs typeface="Arial"/>
              </a:rPr>
              <a:t>Ctrl+V</a:t>
            </a:r>
            <a:r>
              <a:rPr lang="en-US">
                <a:solidFill>
                  <a:srgbClr val="007834"/>
                </a:solidFill>
                <a:latin typeface="Arial"/>
                <a:cs typeface="Arial"/>
              </a:rPr>
              <a:t> to copy/paste</a:t>
            </a:r>
          </a:p>
          <a:p>
            <a:pPr marL="525780" lvl="1" indent="-342900">
              <a:buFont typeface="Courier New" panose="020B0604020202020204" pitchFamily="34" charset="0"/>
              <a:buChar char="o"/>
            </a:pPr>
            <a:r>
              <a:rPr lang="en-US">
                <a:solidFill>
                  <a:srgbClr val="007834"/>
                </a:solidFill>
                <a:latin typeface="Arial"/>
                <a:cs typeface="Arial"/>
              </a:rPr>
              <a:t>Use the correct color!</a:t>
            </a:r>
          </a:p>
          <a:p>
            <a:pPr marL="342900" indent="-342900">
              <a:buFont typeface="Arial" panose="020B0604020202020204" pitchFamily="34" charset="0"/>
              <a:buChar char="•"/>
            </a:pPr>
            <a:endParaRPr lang="en-US">
              <a:solidFill>
                <a:srgbClr val="007834"/>
              </a:solidFill>
              <a:latin typeface="Arial"/>
              <a:cs typeface="Arial"/>
            </a:endParaRPr>
          </a:p>
        </p:txBody>
      </p:sp>
      <p:sp>
        <p:nvSpPr>
          <p:cNvPr id="22" name="Title 21">
            <a:extLst>
              <a:ext uri="{FF2B5EF4-FFF2-40B4-BE49-F238E27FC236}">
                <a16:creationId xmlns:a16="http://schemas.microsoft.com/office/drawing/2014/main" id="{B2E2F18B-6992-4441-C908-9FFD50DF7B5D}"/>
              </a:ext>
            </a:extLst>
          </p:cNvPr>
          <p:cNvSpPr>
            <a:spLocks noGrp="1"/>
          </p:cNvSpPr>
          <p:nvPr>
            <p:ph type="title"/>
          </p:nvPr>
        </p:nvSpPr>
        <p:spPr/>
        <p:txBody>
          <a:bodyPr/>
          <a:lstStyle/>
          <a:p>
            <a:r>
              <a:rPr lang="en-US"/>
              <a:t>Miro Board How-To / Logistics</a:t>
            </a:r>
          </a:p>
        </p:txBody>
      </p:sp>
      <p:sp>
        <p:nvSpPr>
          <p:cNvPr id="8" name="Title 1">
            <a:extLst>
              <a:ext uri="{FF2B5EF4-FFF2-40B4-BE49-F238E27FC236}">
                <a16:creationId xmlns:a16="http://schemas.microsoft.com/office/drawing/2014/main" id="{853E1E47-BE5D-3C55-43B0-5ABAE591BBAA}"/>
              </a:ext>
            </a:extLst>
          </p:cNvPr>
          <p:cNvSpPr txBox="1">
            <a:spLocks/>
          </p:cNvSpPr>
          <p:nvPr/>
        </p:nvSpPr>
        <p:spPr>
          <a:xfrm>
            <a:off x="621634" y="308172"/>
            <a:ext cx="5781772" cy="255201"/>
          </a:xfrm>
          <a:prstGeom prst="rect">
            <a:avLst/>
          </a:prstGeom>
        </p:spPr>
        <p:txBody>
          <a:bodyPr vert="horz" lIns="0" tIns="0" rIns="0" bIns="0" rtlCol="0" anchor="ctr">
            <a:normAutofit fontScale="97500" lnSpcReduction="10000"/>
          </a:bodyPr>
          <a:lstStyle>
            <a:lvl1pPr algn="l" defTabSz="914400" rtl="0" eaLnBrk="1" latinLnBrk="0" hangingPunct="1">
              <a:lnSpc>
                <a:spcPct val="90000"/>
              </a:lnSpc>
              <a:spcBef>
                <a:spcPct val="0"/>
              </a:spcBef>
              <a:buNone/>
              <a:defRPr sz="3600" b="1" kern="1200" spc="0" baseline="0">
                <a:solidFill>
                  <a:schemeClr val="tx2"/>
                </a:solidFill>
                <a:latin typeface="Arial Narrow" panose="020B0606020202030204" pitchFamily="34" charset="0"/>
                <a:ea typeface="+mj-ea"/>
                <a:cs typeface="+mj-cs"/>
              </a:defRPr>
            </a:lvl1pPr>
          </a:lstStyle>
          <a:p>
            <a:r>
              <a:rPr lang="en-US" sz="2000" b="0">
                <a:latin typeface="Arial Nova Cond" panose="020F0502020204030204" pitchFamily="34" charset="0"/>
              </a:rPr>
              <a:t>BREAKOUT GROUPS DISCUSSION</a:t>
            </a:r>
          </a:p>
        </p:txBody>
      </p:sp>
      <p:cxnSp>
        <p:nvCxnSpPr>
          <p:cNvPr id="9" name="Straight Connector 8">
            <a:extLst>
              <a:ext uri="{FF2B5EF4-FFF2-40B4-BE49-F238E27FC236}">
                <a16:creationId xmlns:a16="http://schemas.microsoft.com/office/drawing/2014/main" id="{B6C932EE-7AFE-453D-44A2-7D6E7BD127E5}"/>
              </a:ext>
            </a:extLst>
          </p:cNvPr>
          <p:cNvCxnSpPr>
            <a:cxnSpLocks/>
            <a:endCxn id="10" idx="3"/>
          </p:cNvCxnSpPr>
          <p:nvPr/>
        </p:nvCxnSpPr>
        <p:spPr>
          <a:xfrm flipV="1">
            <a:off x="0" y="409218"/>
            <a:ext cx="476375" cy="101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C9B0217-3348-D341-D29E-248177D03CB8}"/>
              </a:ext>
            </a:extLst>
          </p:cNvPr>
          <p:cNvSpPr/>
          <p:nvPr/>
        </p:nvSpPr>
        <p:spPr>
          <a:xfrm>
            <a:off x="168064" y="255062"/>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4</a:t>
            </a:r>
          </a:p>
        </p:txBody>
      </p:sp>
      <p:pic>
        <p:nvPicPr>
          <p:cNvPr id="2" name="Picture 1" descr="A screenshot of a computer&#10;&#10;Description automatically generated">
            <a:extLst>
              <a:ext uri="{FF2B5EF4-FFF2-40B4-BE49-F238E27FC236}">
                <a16:creationId xmlns:a16="http://schemas.microsoft.com/office/drawing/2014/main" id="{61313C69-741E-8B6B-084D-4DE9D8E180DD}"/>
              </a:ext>
            </a:extLst>
          </p:cNvPr>
          <p:cNvPicPr>
            <a:picLocks noChangeAspect="1"/>
          </p:cNvPicPr>
          <p:nvPr/>
        </p:nvPicPr>
        <p:blipFill rotWithShape="1">
          <a:blip r:embed="rId3"/>
          <a:srcRect l="14105" t="50655" r="15789" b="437"/>
          <a:stretch/>
        </p:blipFill>
        <p:spPr>
          <a:xfrm>
            <a:off x="6051920" y="1905000"/>
            <a:ext cx="3935254" cy="1360081"/>
          </a:xfrm>
          <a:prstGeom prst="rect">
            <a:avLst/>
          </a:prstGeom>
          <a:ln w="12700">
            <a:solidFill>
              <a:schemeClr val="accent1"/>
            </a:solidFill>
          </a:ln>
        </p:spPr>
      </p:pic>
      <p:pic>
        <p:nvPicPr>
          <p:cNvPr id="3" name="Picture 2" descr="Several yellow and green papers&#10;&#10;Description automatically generated">
            <a:extLst>
              <a:ext uri="{FF2B5EF4-FFF2-40B4-BE49-F238E27FC236}">
                <a16:creationId xmlns:a16="http://schemas.microsoft.com/office/drawing/2014/main" id="{46FF72F0-B0C6-C663-7588-FFD137382C25}"/>
              </a:ext>
            </a:extLst>
          </p:cNvPr>
          <p:cNvPicPr>
            <a:picLocks noChangeAspect="1"/>
          </p:cNvPicPr>
          <p:nvPr/>
        </p:nvPicPr>
        <p:blipFill rotWithShape="1">
          <a:blip r:embed="rId4"/>
          <a:srcRect l="250" t="13072" r="-369" b="4575"/>
          <a:stretch/>
        </p:blipFill>
        <p:spPr>
          <a:xfrm>
            <a:off x="6305550" y="4144581"/>
            <a:ext cx="3427994" cy="1063947"/>
          </a:xfrm>
          <a:prstGeom prst="rect">
            <a:avLst/>
          </a:prstGeom>
          <a:ln w="12700">
            <a:solidFill>
              <a:schemeClr val="accent1"/>
            </a:solidFill>
          </a:ln>
        </p:spPr>
      </p:pic>
    </p:spTree>
    <p:extLst>
      <p:ext uri="{BB962C8B-B14F-4D97-AF65-F5344CB8AC3E}">
        <p14:creationId xmlns:p14="http://schemas.microsoft.com/office/powerpoint/2010/main" val="383781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B2E2F18B-6992-4441-C908-9FFD50DF7B5D}"/>
              </a:ext>
            </a:extLst>
          </p:cNvPr>
          <p:cNvSpPr>
            <a:spLocks noGrp="1"/>
          </p:cNvSpPr>
          <p:nvPr>
            <p:ph type="title"/>
          </p:nvPr>
        </p:nvSpPr>
        <p:spPr/>
        <p:txBody>
          <a:bodyPr/>
          <a:lstStyle/>
          <a:p>
            <a:r>
              <a:rPr lang="en-US"/>
              <a:t>Miro Board How-To / Logistics</a:t>
            </a:r>
          </a:p>
        </p:txBody>
      </p:sp>
      <p:sp>
        <p:nvSpPr>
          <p:cNvPr id="8" name="Title 1">
            <a:extLst>
              <a:ext uri="{FF2B5EF4-FFF2-40B4-BE49-F238E27FC236}">
                <a16:creationId xmlns:a16="http://schemas.microsoft.com/office/drawing/2014/main" id="{853E1E47-BE5D-3C55-43B0-5ABAE591BBAA}"/>
              </a:ext>
            </a:extLst>
          </p:cNvPr>
          <p:cNvSpPr txBox="1">
            <a:spLocks/>
          </p:cNvSpPr>
          <p:nvPr/>
        </p:nvSpPr>
        <p:spPr>
          <a:xfrm>
            <a:off x="621634" y="308172"/>
            <a:ext cx="5781772" cy="255201"/>
          </a:xfrm>
          <a:prstGeom prst="rect">
            <a:avLst/>
          </a:prstGeom>
        </p:spPr>
        <p:txBody>
          <a:bodyPr vert="horz" lIns="0" tIns="0" rIns="0" bIns="0" rtlCol="0" anchor="ctr">
            <a:normAutofit fontScale="97500" lnSpcReduction="10000"/>
          </a:bodyPr>
          <a:lstStyle>
            <a:lvl1pPr algn="l" defTabSz="914400" rtl="0" eaLnBrk="1" latinLnBrk="0" hangingPunct="1">
              <a:lnSpc>
                <a:spcPct val="90000"/>
              </a:lnSpc>
              <a:spcBef>
                <a:spcPct val="0"/>
              </a:spcBef>
              <a:buNone/>
              <a:defRPr sz="3600" b="1" kern="1200" spc="0" baseline="0">
                <a:solidFill>
                  <a:schemeClr val="tx2"/>
                </a:solidFill>
                <a:latin typeface="Arial Narrow" panose="020B0606020202030204" pitchFamily="34" charset="0"/>
                <a:ea typeface="+mj-ea"/>
                <a:cs typeface="+mj-cs"/>
              </a:defRPr>
            </a:lvl1pPr>
          </a:lstStyle>
          <a:p>
            <a:r>
              <a:rPr lang="en-US" sz="2000" b="0">
                <a:latin typeface="Arial Nova Cond" panose="020F0502020204030204" pitchFamily="34" charset="0"/>
              </a:rPr>
              <a:t>BREAKOUT GROUPS DISCUSSION</a:t>
            </a:r>
          </a:p>
        </p:txBody>
      </p:sp>
      <p:cxnSp>
        <p:nvCxnSpPr>
          <p:cNvPr id="9" name="Straight Connector 8">
            <a:extLst>
              <a:ext uri="{FF2B5EF4-FFF2-40B4-BE49-F238E27FC236}">
                <a16:creationId xmlns:a16="http://schemas.microsoft.com/office/drawing/2014/main" id="{B6C932EE-7AFE-453D-44A2-7D6E7BD127E5}"/>
              </a:ext>
            </a:extLst>
          </p:cNvPr>
          <p:cNvCxnSpPr>
            <a:cxnSpLocks/>
            <a:endCxn id="10" idx="3"/>
          </p:cNvCxnSpPr>
          <p:nvPr/>
        </p:nvCxnSpPr>
        <p:spPr>
          <a:xfrm flipV="1">
            <a:off x="0" y="409218"/>
            <a:ext cx="476375" cy="101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C9B0217-3348-D341-D29E-248177D03CB8}"/>
              </a:ext>
            </a:extLst>
          </p:cNvPr>
          <p:cNvSpPr/>
          <p:nvPr/>
        </p:nvSpPr>
        <p:spPr>
          <a:xfrm>
            <a:off x="168064" y="255062"/>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4</a:t>
            </a:r>
          </a:p>
        </p:txBody>
      </p:sp>
      <p:sp>
        <p:nvSpPr>
          <p:cNvPr id="5" name="Text Placeholder 26">
            <a:extLst>
              <a:ext uri="{FF2B5EF4-FFF2-40B4-BE49-F238E27FC236}">
                <a16:creationId xmlns:a16="http://schemas.microsoft.com/office/drawing/2014/main" id="{2AA4A77D-7B72-9DE0-4973-20494AB7AB31}"/>
              </a:ext>
            </a:extLst>
          </p:cNvPr>
          <p:cNvSpPr txBox="1">
            <a:spLocks/>
          </p:cNvSpPr>
          <p:nvPr/>
        </p:nvSpPr>
        <p:spPr>
          <a:xfrm>
            <a:off x="609602" y="1193967"/>
            <a:ext cx="5119570" cy="574766"/>
          </a:xfrm>
          <a:prstGeom prst="rect">
            <a:avLst/>
          </a:prstGeom>
        </p:spPr>
        <p:txBody>
          <a:bodyPr vert="horz" lIns="0" tIns="0" rIns="0" bIns="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2400" kern="1200" baseline="0">
                <a:solidFill>
                  <a:schemeClr val="accent1"/>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20000"/>
              </a:lnSpc>
              <a:spcBef>
                <a:spcPts val="600"/>
              </a:spcBef>
              <a:buClr>
                <a:srgbClr val="15346E"/>
              </a:buClr>
              <a:buFont typeface="Arial" panose="020B0604020202020204" pitchFamily="34" charset="0"/>
              <a:buChar char="•"/>
              <a:defRPr sz="2200" kern="1200" baseline="0">
                <a:solidFill>
                  <a:schemeClr val="tx1">
                    <a:lumMod val="85000"/>
                    <a:lumOff val="1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10000"/>
              </a:lnSpc>
              <a:spcBef>
                <a:spcPts val="600"/>
              </a:spcBef>
              <a:buClr>
                <a:srgbClr val="15346E"/>
              </a:buClr>
              <a:buSzPct val="90000"/>
              <a:buFont typeface="Wingdings" panose="05000000000000000000" pitchFamily="2" charset="2"/>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3pPr>
            <a:lvl4pPr marL="640080" indent="-228600" algn="l" defTabSz="914400" rtl="0" eaLnBrk="1" latinLnBrk="0" hangingPunct="1">
              <a:lnSpc>
                <a:spcPct val="110000"/>
              </a:lnSpc>
              <a:spcBef>
                <a:spcPts val="600"/>
              </a:spcBef>
              <a:buClr>
                <a:srgbClr val="15346E"/>
              </a:buClr>
              <a:buSzPct val="120000"/>
              <a:buFont typeface="Segoe UI Semilight" panose="020B0402040204020203" pitchFamily="34" charset="0"/>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accent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Breakout Group Rotation</a:t>
            </a:r>
            <a:endParaRPr lang="en-US" b="1"/>
          </a:p>
          <a:p>
            <a:pPr marL="525780" lvl="1" indent="-342900">
              <a:buFont typeface="Courier New" panose="020B0604020202020204" pitchFamily="34" charset="0"/>
              <a:buChar char="o"/>
            </a:pPr>
            <a:endParaRPr lang="en-US">
              <a:solidFill>
                <a:srgbClr val="007834"/>
              </a:solidFill>
              <a:latin typeface="Arial"/>
              <a:cs typeface="Arial"/>
            </a:endParaRPr>
          </a:p>
          <a:p>
            <a:pPr marL="525780" lvl="1" indent="-342900">
              <a:buFont typeface="Courier New" panose="020B0604020202020204" pitchFamily="34" charset="0"/>
              <a:buChar char="o"/>
            </a:pPr>
            <a:endParaRPr lang="en-US">
              <a:solidFill>
                <a:srgbClr val="007834"/>
              </a:solidFill>
              <a:latin typeface="Arial"/>
              <a:cs typeface="Arial"/>
            </a:endParaRPr>
          </a:p>
          <a:p>
            <a:pPr marL="342900" indent="-342900">
              <a:buFont typeface="Arial" panose="020B0604020202020204" pitchFamily="34" charset="0"/>
              <a:buChar char="•"/>
            </a:pPr>
            <a:endParaRPr lang="en-US">
              <a:solidFill>
                <a:srgbClr val="007834"/>
              </a:solidFill>
              <a:latin typeface="Arial"/>
              <a:cs typeface="Arial"/>
            </a:endParaRPr>
          </a:p>
        </p:txBody>
      </p:sp>
      <p:pic>
        <p:nvPicPr>
          <p:cNvPr id="6" name="Picture 5" descr="A screenshot of a computer screen&#10;&#10;Description automatically generated">
            <a:extLst>
              <a:ext uri="{FF2B5EF4-FFF2-40B4-BE49-F238E27FC236}">
                <a16:creationId xmlns:a16="http://schemas.microsoft.com/office/drawing/2014/main" id="{16C0912B-7962-D094-F21C-8DFE4CAA30EB}"/>
              </a:ext>
            </a:extLst>
          </p:cNvPr>
          <p:cNvPicPr>
            <a:picLocks noChangeAspect="1"/>
          </p:cNvPicPr>
          <p:nvPr/>
        </p:nvPicPr>
        <p:blipFill>
          <a:blip r:embed="rId3"/>
          <a:stretch>
            <a:fillRect/>
          </a:stretch>
        </p:blipFill>
        <p:spPr>
          <a:xfrm>
            <a:off x="1952627" y="1681638"/>
            <a:ext cx="8486774" cy="4584172"/>
          </a:xfrm>
          <a:prstGeom prst="rect">
            <a:avLst/>
          </a:prstGeom>
        </p:spPr>
      </p:pic>
      <p:sp>
        <p:nvSpPr>
          <p:cNvPr id="7" name="TextBox 6">
            <a:extLst>
              <a:ext uri="{FF2B5EF4-FFF2-40B4-BE49-F238E27FC236}">
                <a16:creationId xmlns:a16="http://schemas.microsoft.com/office/drawing/2014/main" id="{6836224E-5D9A-F4D0-A990-F0BA8B8A860B}"/>
              </a:ext>
            </a:extLst>
          </p:cNvPr>
          <p:cNvSpPr txBox="1"/>
          <p:nvPr/>
        </p:nvSpPr>
        <p:spPr>
          <a:xfrm>
            <a:off x="4534955" y="2785203"/>
            <a:ext cx="11942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Segoe UI"/>
              </a:rPr>
              <a:t>Group 1</a:t>
            </a:r>
            <a:endParaRPr lang="en-US" b="1"/>
          </a:p>
        </p:txBody>
      </p:sp>
      <p:sp>
        <p:nvSpPr>
          <p:cNvPr id="11" name="TextBox 10">
            <a:extLst>
              <a:ext uri="{FF2B5EF4-FFF2-40B4-BE49-F238E27FC236}">
                <a16:creationId xmlns:a16="http://schemas.microsoft.com/office/drawing/2014/main" id="{F83258EF-1DE5-F76C-C2B2-69C0CA5C15CB}"/>
              </a:ext>
            </a:extLst>
          </p:cNvPr>
          <p:cNvSpPr txBox="1"/>
          <p:nvPr/>
        </p:nvSpPr>
        <p:spPr>
          <a:xfrm>
            <a:off x="8311500" y="2785203"/>
            <a:ext cx="12946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Segoe UI"/>
              </a:rPr>
              <a:t>Group 2</a:t>
            </a:r>
            <a:endParaRPr lang="en-US" b="1"/>
          </a:p>
        </p:txBody>
      </p:sp>
      <p:sp>
        <p:nvSpPr>
          <p:cNvPr id="12" name="TextBox 11">
            <a:extLst>
              <a:ext uri="{FF2B5EF4-FFF2-40B4-BE49-F238E27FC236}">
                <a16:creationId xmlns:a16="http://schemas.microsoft.com/office/drawing/2014/main" id="{5528D9F1-0DC9-6A40-C3C0-2CD13B6A0367}"/>
              </a:ext>
            </a:extLst>
          </p:cNvPr>
          <p:cNvSpPr txBox="1"/>
          <p:nvPr/>
        </p:nvSpPr>
        <p:spPr>
          <a:xfrm>
            <a:off x="4580861" y="5243846"/>
            <a:ext cx="11942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Segoe UI"/>
              </a:rPr>
              <a:t>Group 3</a:t>
            </a:r>
            <a:endParaRPr lang="en-US" b="1"/>
          </a:p>
        </p:txBody>
      </p:sp>
      <p:sp>
        <p:nvSpPr>
          <p:cNvPr id="13" name="TextBox 12">
            <a:extLst>
              <a:ext uri="{FF2B5EF4-FFF2-40B4-BE49-F238E27FC236}">
                <a16:creationId xmlns:a16="http://schemas.microsoft.com/office/drawing/2014/main" id="{7600132F-B27E-3C65-4586-313CD921B2F9}"/>
              </a:ext>
            </a:extLst>
          </p:cNvPr>
          <p:cNvSpPr txBox="1"/>
          <p:nvPr/>
        </p:nvSpPr>
        <p:spPr>
          <a:xfrm>
            <a:off x="8311500" y="5275560"/>
            <a:ext cx="11942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Segoe UI"/>
              </a:rPr>
              <a:t>Group 4</a:t>
            </a:r>
            <a:endParaRPr lang="en-US" b="1"/>
          </a:p>
        </p:txBody>
      </p:sp>
      <p:sp>
        <p:nvSpPr>
          <p:cNvPr id="14" name="Arrow: Right 13">
            <a:extLst>
              <a:ext uri="{FF2B5EF4-FFF2-40B4-BE49-F238E27FC236}">
                <a16:creationId xmlns:a16="http://schemas.microsoft.com/office/drawing/2014/main" id="{731EB2B7-AB61-6465-32D2-7CF9BA83FC15}"/>
              </a:ext>
            </a:extLst>
          </p:cNvPr>
          <p:cNvSpPr/>
          <p:nvPr/>
        </p:nvSpPr>
        <p:spPr>
          <a:xfrm>
            <a:off x="6188867" y="2868520"/>
            <a:ext cx="1633537" cy="2026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ED8F5455-1EBE-E948-9C20-FAD0FEDC9253}"/>
              </a:ext>
            </a:extLst>
          </p:cNvPr>
          <p:cNvSpPr/>
          <p:nvPr/>
        </p:nvSpPr>
        <p:spPr>
          <a:xfrm rot="8040000">
            <a:off x="5874465" y="4063872"/>
            <a:ext cx="2212876" cy="2026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36D10081-DCA0-2EEE-0CE2-72F93C830BDF}"/>
              </a:ext>
            </a:extLst>
          </p:cNvPr>
          <p:cNvSpPr/>
          <p:nvPr/>
        </p:nvSpPr>
        <p:spPr>
          <a:xfrm>
            <a:off x="6188868" y="5327163"/>
            <a:ext cx="1633537" cy="2026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7444489-2C95-6A93-11F6-9CDD325CD90B}"/>
              </a:ext>
            </a:extLst>
          </p:cNvPr>
          <p:cNvSpPr/>
          <p:nvPr/>
        </p:nvSpPr>
        <p:spPr>
          <a:xfrm rot="13620000">
            <a:off x="5930489" y="4031378"/>
            <a:ext cx="2091174" cy="2026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78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FAA61-9B32-667A-68B2-C9DC151C81F6}"/>
              </a:ext>
            </a:extLst>
          </p:cNvPr>
          <p:cNvSpPr/>
          <p:nvPr/>
        </p:nvSpPr>
        <p:spPr>
          <a:xfrm>
            <a:off x="609601" y="1419727"/>
            <a:ext cx="10844462" cy="4944978"/>
          </a:xfrm>
          <a:prstGeom prst="rect">
            <a:avLst/>
          </a:prstGeom>
          <a:gradFill>
            <a:gsLst>
              <a:gs pos="0">
                <a:schemeClr val="accent2">
                  <a:lumMod val="20000"/>
                  <a:lumOff val="80000"/>
                  <a:alpha val="55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84AF14ED-EFA5-7B54-FC75-E270F5099923}"/>
              </a:ext>
            </a:extLst>
          </p:cNvPr>
          <p:cNvSpPr>
            <a:spLocks noGrp="1"/>
          </p:cNvSpPr>
          <p:nvPr>
            <p:ph type="body" sz="quarter" idx="10"/>
          </p:nvPr>
        </p:nvSpPr>
        <p:spPr>
          <a:xfrm>
            <a:off x="737937" y="1514935"/>
            <a:ext cx="10609332" cy="4467854"/>
          </a:xfrm>
        </p:spPr>
        <p:txBody>
          <a:bodyPr vert="horz" lIns="0" tIns="0" rIns="0" bIns="0" rtlCol="0" anchor="t">
            <a:noAutofit/>
          </a:bodyPr>
          <a:lstStyle/>
          <a:p>
            <a:pPr marL="457200" indent="-457200">
              <a:buFont typeface="Arial" panose="020B0604020202020204" pitchFamily="34" charset="0"/>
              <a:buChar char="•"/>
            </a:pPr>
            <a:r>
              <a:rPr lang="en-US" sz="2800" i="1">
                <a:latin typeface="Arial"/>
                <a:cs typeface="Arial"/>
              </a:rPr>
              <a:t>VSS is easy to use/navigate</a:t>
            </a:r>
          </a:p>
          <a:p>
            <a:pPr marL="457200" indent="-457200">
              <a:buFont typeface="Arial" panose="020B0604020202020204" pitchFamily="34" charset="0"/>
              <a:buChar char="•"/>
            </a:pPr>
            <a:r>
              <a:rPr lang="en-US" sz="2800" i="1">
                <a:latin typeface="Arial"/>
                <a:cs typeface="Arial"/>
              </a:rPr>
              <a:t>Flexibility with emphasis on context sensitive design</a:t>
            </a:r>
            <a:endParaRPr lang="en-US" sz="2800" i="1"/>
          </a:p>
          <a:p>
            <a:pPr marL="457200" indent="-457200">
              <a:buFont typeface="Arial" panose="020B0604020202020204" pitchFamily="34" charset="0"/>
              <a:buChar char="•"/>
            </a:pPr>
            <a:r>
              <a:rPr lang="en-US" sz="2800" i="1">
                <a:latin typeface="Arial"/>
                <a:cs typeface="Arial"/>
              </a:rPr>
              <a:t>Clear tables/figures</a:t>
            </a:r>
          </a:p>
          <a:p>
            <a:pPr marL="457200" indent="-457200">
              <a:buFont typeface="Arial" panose="020B0604020202020204" pitchFamily="34" charset="0"/>
              <a:buChar char="•"/>
            </a:pPr>
            <a:r>
              <a:rPr lang="en-US" sz="2800" i="1">
                <a:latin typeface="Arial"/>
                <a:cs typeface="Arial"/>
              </a:rPr>
              <a:t>Road class organization</a:t>
            </a:r>
          </a:p>
          <a:p>
            <a:pPr marL="457200" indent="-457200">
              <a:buFont typeface="Arial" panose="020B0604020202020204" pitchFamily="34" charset="0"/>
              <a:buChar char="•"/>
            </a:pPr>
            <a:r>
              <a:rPr lang="en-US" sz="2800" i="1">
                <a:latin typeface="Arial"/>
                <a:cs typeface="Arial"/>
              </a:rPr>
              <a:t>Understood to be a "primary source of guidance" </a:t>
            </a:r>
          </a:p>
          <a:p>
            <a:pPr marL="457200" indent="-457200">
              <a:buFont typeface="Arial" panose="020B0604020202020204" pitchFamily="34" charset="0"/>
              <a:buChar char="•"/>
            </a:pPr>
            <a:r>
              <a:rPr lang="en-US" sz="2800" i="1">
                <a:latin typeface="Arial"/>
                <a:cs typeface="Arial"/>
              </a:rPr>
              <a:t>Ranges of values/more judgment to allow for great outcomes</a:t>
            </a:r>
          </a:p>
          <a:p>
            <a:pPr marL="457200" indent="-457200">
              <a:buFont typeface="Arial" panose="020B0604020202020204" pitchFamily="34" charset="0"/>
              <a:buChar char="•"/>
            </a:pPr>
            <a:endParaRPr lang="en-US" sz="2800" i="1"/>
          </a:p>
        </p:txBody>
      </p:sp>
      <p:sp>
        <p:nvSpPr>
          <p:cNvPr id="22" name="Title 21">
            <a:extLst>
              <a:ext uri="{FF2B5EF4-FFF2-40B4-BE49-F238E27FC236}">
                <a16:creationId xmlns:a16="http://schemas.microsoft.com/office/drawing/2014/main" id="{B2E2F18B-6992-4441-C908-9FFD50DF7B5D}"/>
              </a:ext>
            </a:extLst>
          </p:cNvPr>
          <p:cNvSpPr>
            <a:spLocks noGrp="1"/>
          </p:cNvSpPr>
          <p:nvPr>
            <p:ph type="title"/>
          </p:nvPr>
        </p:nvSpPr>
        <p:spPr>
          <a:xfrm>
            <a:off x="621146" y="569100"/>
            <a:ext cx="9309132" cy="597855"/>
          </a:xfrm>
        </p:spPr>
        <p:txBody>
          <a:bodyPr>
            <a:normAutofit/>
          </a:bodyPr>
          <a:lstStyle/>
          <a:p>
            <a:r>
              <a:rPr lang="en-US">
                <a:latin typeface="Arial"/>
                <a:cs typeface="Arial"/>
              </a:rPr>
              <a:t>What was discussed…What We Like</a:t>
            </a:r>
            <a:endParaRPr lang="en-US"/>
          </a:p>
        </p:txBody>
      </p:sp>
      <p:sp>
        <p:nvSpPr>
          <p:cNvPr id="8" name="Title 1">
            <a:extLst>
              <a:ext uri="{FF2B5EF4-FFF2-40B4-BE49-F238E27FC236}">
                <a16:creationId xmlns:a16="http://schemas.microsoft.com/office/drawing/2014/main" id="{853E1E47-BE5D-3C55-43B0-5ABAE591BBAA}"/>
              </a:ext>
            </a:extLst>
          </p:cNvPr>
          <p:cNvSpPr txBox="1">
            <a:spLocks/>
          </p:cNvSpPr>
          <p:nvPr/>
        </p:nvSpPr>
        <p:spPr>
          <a:xfrm>
            <a:off x="621634" y="308172"/>
            <a:ext cx="5781772" cy="255201"/>
          </a:xfrm>
          <a:prstGeom prst="rect">
            <a:avLst/>
          </a:prstGeom>
        </p:spPr>
        <p:txBody>
          <a:bodyPr vert="horz" lIns="0" tIns="0" rIns="0" bIns="0" rtlCol="0" anchor="ctr">
            <a:normAutofit fontScale="97500" lnSpcReduction="10000"/>
          </a:bodyPr>
          <a:lstStyle>
            <a:lvl1pPr algn="l" defTabSz="914400" rtl="0" eaLnBrk="1" latinLnBrk="0" hangingPunct="1">
              <a:lnSpc>
                <a:spcPct val="90000"/>
              </a:lnSpc>
              <a:spcBef>
                <a:spcPct val="0"/>
              </a:spcBef>
              <a:buNone/>
              <a:defRPr sz="3600" b="1" kern="1200" spc="0" baseline="0">
                <a:solidFill>
                  <a:schemeClr val="tx2"/>
                </a:solidFill>
                <a:latin typeface="Arial Narrow" panose="020B0606020202030204" pitchFamily="34" charset="0"/>
                <a:ea typeface="+mj-ea"/>
                <a:cs typeface="+mj-cs"/>
              </a:defRPr>
            </a:lvl1pPr>
          </a:lstStyle>
          <a:p>
            <a:r>
              <a:rPr lang="en-US" sz="2000" b="0">
                <a:latin typeface="Arial Nova Cond" panose="020F0502020204030204" pitchFamily="34" charset="0"/>
              </a:rPr>
              <a:t>GLOBAL REPORT BACK</a:t>
            </a:r>
          </a:p>
        </p:txBody>
      </p:sp>
      <p:cxnSp>
        <p:nvCxnSpPr>
          <p:cNvPr id="2" name="Straight Connector 1">
            <a:extLst>
              <a:ext uri="{FF2B5EF4-FFF2-40B4-BE49-F238E27FC236}">
                <a16:creationId xmlns:a16="http://schemas.microsoft.com/office/drawing/2014/main" id="{D3BBB8C7-C445-1748-6FEE-DA4E828287DE}"/>
              </a:ext>
            </a:extLst>
          </p:cNvPr>
          <p:cNvCxnSpPr>
            <a:cxnSpLocks/>
            <a:endCxn id="3" idx="3"/>
          </p:cNvCxnSpPr>
          <p:nvPr/>
        </p:nvCxnSpPr>
        <p:spPr>
          <a:xfrm flipV="1">
            <a:off x="0" y="409218"/>
            <a:ext cx="476375" cy="101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F871140-F1DF-6F96-F430-4E7F08A6CFCD}"/>
              </a:ext>
            </a:extLst>
          </p:cNvPr>
          <p:cNvSpPr/>
          <p:nvPr/>
        </p:nvSpPr>
        <p:spPr>
          <a:xfrm>
            <a:off x="168064" y="255062"/>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948822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FAA61-9B32-667A-68B2-C9DC151C81F6}"/>
              </a:ext>
            </a:extLst>
          </p:cNvPr>
          <p:cNvSpPr/>
          <p:nvPr/>
        </p:nvSpPr>
        <p:spPr>
          <a:xfrm>
            <a:off x="609601" y="1419727"/>
            <a:ext cx="10844462" cy="4944978"/>
          </a:xfrm>
          <a:prstGeom prst="rect">
            <a:avLst/>
          </a:prstGeom>
          <a:gradFill>
            <a:gsLst>
              <a:gs pos="0">
                <a:schemeClr val="accent2">
                  <a:lumMod val="20000"/>
                  <a:lumOff val="80000"/>
                  <a:alpha val="55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84AF14ED-EFA5-7B54-FC75-E270F5099923}"/>
              </a:ext>
            </a:extLst>
          </p:cNvPr>
          <p:cNvSpPr>
            <a:spLocks noGrp="1"/>
          </p:cNvSpPr>
          <p:nvPr>
            <p:ph type="body" sz="quarter" idx="10"/>
          </p:nvPr>
        </p:nvSpPr>
        <p:spPr>
          <a:xfrm>
            <a:off x="737937" y="1514935"/>
            <a:ext cx="10609332" cy="4467854"/>
          </a:xfrm>
        </p:spPr>
        <p:txBody>
          <a:bodyPr vert="horz" lIns="0" tIns="0" rIns="0" bIns="0" rtlCol="0" anchor="t">
            <a:noAutofit/>
          </a:bodyPr>
          <a:lstStyle/>
          <a:p>
            <a:pPr marL="457200" indent="-457200">
              <a:buFont typeface="Arial" panose="020B0604020202020204" pitchFamily="34" charset="0"/>
              <a:buChar char="•"/>
            </a:pPr>
            <a:r>
              <a:rPr lang="en-US" sz="2800" i="1">
                <a:latin typeface="Arial"/>
                <a:cs typeface="Arial"/>
              </a:rPr>
              <a:t>Shelburne Road/Burlington Roundabout</a:t>
            </a:r>
          </a:p>
          <a:p>
            <a:pPr marL="457200" indent="-457200">
              <a:buFont typeface="Arial" panose="020B0604020202020204" pitchFamily="34" charset="0"/>
              <a:buChar char="•"/>
            </a:pPr>
            <a:r>
              <a:rPr lang="en-US" sz="2800" i="1">
                <a:latin typeface="Arial"/>
                <a:cs typeface="Arial"/>
              </a:rPr>
              <a:t>Montpelier road diet/bike lanes</a:t>
            </a:r>
            <a:endParaRPr lang="en-US" sz="2800" i="1"/>
          </a:p>
          <a:p>
            <a:pPr marL="457200" indent="-457200">
              <a:buFont typeface="Arial" panose="020B0604020202020204" pitchFamily="34" charset="0"/>
              <a:buChar char="•"/>
            </a:pPr>
            <a:r>
              <a:rPr lang="en-US" sz="2800" i="1">
                <a:latin typeface="Arial"/>
                <a:cs typeface="Arial"/>
              </a:rPr>
              <a:t>Route 2/Danville</a:t>
            </a:r>
          </a:p>
          <a:p>
            <a:pPr marL="457200" indent="-457200">
              <a:buFont typeface="Arial" panose="020B0604020202020204" pitchFamily="34" charset="0"/>
              <a:buChar char="•"/>
            </a:pPr>
            <a:r>
              <a:rPr lang="en-US" sz="2800" i="1">
                <a:latin typeface="Arial"/>
                <a:cs typeface="Arial"/>
              </a:rPr>
              <a:t>Creative use of materials  (Cavendish, Sharon)</a:t>
            </a:r>
          </a:p>
          <a:p>
            <a:pPr marL="457200" indent="-457200">
              <a:buFont typeface="Arial" panose="020B0604020202020204" pitchFamily="34" charset="0"/>
              <a:buChar char="•"/>
            </a:pPr>
            <a:r>
              <a:rPr lang="en-US" sz="2800" i="1">
                <a:latin typeface="Arial"/>
                <a:cs typeface="Arial"/>
              </a:rPr>
              <a:t>Middlebury Tunnel/Town Improvements</a:t>
            </a:r>
            <a:endParaRPr lang="en-US" sz="2800" i="1"/>
          </a:p>
          <a:p>
            <a:pPr marL="457200" indent="-457200">
              <a:buFont typeface="Arial" panose="020B0604020202020204" pitchFamily="34" charset="0"/>
              <a:buChar char="•"/>
            </a:pPr>
            <a:r>
              <a:rPr lang="en-US" sz="2800" i="1">
                <a:latin typeface="Arial"/>
                <a:cs typeface="Arial"/>
              </a:rPr>
              <a:t>Lamoille Valley Rail Trail</a:t>
            </a:r>
          </a:p>
          <a:p>
            <a:pPr marL="457200" indent="-457200">
              <a:buFont typeface="Arial" panose="020B0604020202020204" pitchFamily="34" charset="0"/>
              <a:buChar char="•"/>
            </a:pPr>
            <a:r>
              <a:rPr lang="en-US" sz="2800" i="1">
                <a:latin typeface="Arial"/>
                <a:cs typeface="Arial"/>
              </a:rPr>
              <a:t>West Rutland Jug Handle removal</a:t>
            </a:r>
            <a:endParaRPr lang="en-US" sz="2800" i="1"/>
          </a:p>
          <a:p>
            <a:pPr marL="457200" indent="-457200">
              <a:buFont typeface="Arial" panose="020B0604020202020204" pitchFamily="34" charset="0"/>
              <a:buChar char="•"/>
            </a:pPr>
            <a:r>
              <a:rPr lang="en-US" sz="2800"/>
              <a:t>US4 / US7 class 1 TH repaving in Rutland</a:t>
            </a:r>
            <a:endParaRPr lang="en-US" sz="2800" i="1"/>
          </a:p>
          <a:p>
            <a:pPr marL="457200" indent="-457200">
              <a:buFont typeface="Arial" panose="020B0604020202020204" pitchFamily="34" charset="0"/>
              <a:buChar char="•"/>
            </a:pPr>
            <a:endParaRPr lang="en-US" sz="2800" i="1"/>
          </a:p>
        </p:txBody>
      </p:sp>
      <p:sp>
        <p:nvSpPr>
          <p:cNvPr id="22" name="Title 21">
            <a:extLst>
              <a:ext uri="{FF2B5EF4-FFF2-40B4-BE49-F238E27FC236}">
                <a16:creationId xmlns:a16="http://schemas.microsoft.com/office/drawing/2014/main" id="{B2E2F18B-6992-4441-C908-9FFD50DF7B5D}"/>
              </a:ext>
            </a:extLst>
          </p:cNvPr>
          <p:cNvSpPr>
            <a:spLocks noGrp="1"/>
          </p:cNvSpPr>
          <p:nvPr>
            <p:ph type="title"/>
          </p:nvPr>
        </p:nvSpPr>
        <p:spPr>
          <a:xfrm>
            <a:off x="621146" y="569100"/>
            <a:ext cx="9355314" cy="597855"/>
          </a:xfrm>
        </p:spPr>
        <p:txBody>
          <a:bodyPr>
            <a:normAutofit fontScale="90000"/>
          </a:bodyPr>
          <a:lstStyle/>
          <a:p>
            <a:r>
              <a:rPr lang="en-US">
                <a:latin typeface="Arial"/>
                <a:cs typeface="Arial"/>
              </a:rPr>
              <a:t>What was discussed…Great Project Outcomes</a:t>
            </a:r>
            <a:endParaRPr lang="en-US"/>
          </a:p>
        </p:txBody>
      </p:sp>
      <p:sp>
        <p:nvSpPr>
          <p:cNvPr id="8" name="Title 1">
            <a:extLst>
              <a:ext uri="{FF2B5EF4-FFF2-40B4-BE49-F238E27FC236}">
                <a16:creationId xmlns:a16="http://schemas.microsoft.com/office/drawing/2014/main" id="{853E1E47-BE5D-3C55-43B0-5ABAE591BBAA}"/>
              </a:ext>
            </a:extLst>
          </p:cNvPr>
          <p:cNvSpPr txBox="1">
            <a:spLocks/>
          </p:cNvSpPr>
          <p:nvPr/>
        </p:nvSpPr>
        <p:spPr>
          <a:xfrm>
            <a:off x="621634" y="308172"/>
            <a:ext cx="5781772" cy="255201"/>
          </a:xfrm>
          <a:prstGeom prst="rect">
            <a:avLst/>
          </a:prstGeom>
        </p:spPr>
        <p:txBody>
          <a:bodyPr vert="horz" lIns="0" tIns="0" rIns="0" bIns="0" rtlCol="0" anchor="ctr">
            <a:normAutofit fontScale="97500" lnSpcReduction="10000"/>
          </a:bodyPr>
          <a:lstStyle>
            <a:lvl1pPr algn="l" defTabSz="914400" rtl="0" eaLnBrk="1" latinLnBrk="0" hangingPunct="1">
              <a:lnSpc>
                <a:spcPct val="90000"/>
              </a:lnSpc>
              <a:spcBef>
                <a:spcPct val="0"/>
              </a:spcBef>
              <a:buNone/>
              <a:defRPr sz="3600" b="1" kern="1200" spc="0" baseline="0">
                <a:solidFill>
                  <a:schemeClr val="tx2"/>
                </a:solidFill>
                <a:latin typeface="Arial Narrow" panose="020B0606020202030204" pitchFamily="34" charset="0"/>
                <a:ea typeface="+mj-ea"/>
                <a:cs typeface="+mj-cs"/>
              </a:defRPr>
            </a:lvl1pPr>
          </a:lstStyle>
          <a:p>
            <a:r>
              <a:rPr lang="en-US" sz="2000" b="0">
                <a:latin typeface="Arial Nova Cond" panose="020F0502020204030204" pitchFamily="34" charset="0"/>
              </a:rPr>
              <a:t>GLOBAL REPORT BACK</a:t>
            </a:r>
          </a:p>
        </p:txBody>
      </p:sp>
      <p:cxnSp>
        <p:nvCxnSpPr>
          <p:cNvPr id="2" name="Straight Connector 1">
            <a:extLst>
              <a:ext uri="{FF2B5EF4-FFF2-40B4-BE49-F238E27FC236}">
                <a16:creationId xmlns:a16="http://schemas.microsoft.com/office/drawing/2014/main" id="{D3BBB8C7-C445-1748-6FEE-DA4E828287DE}"/>
              </a:ext>
            </a:extLst>
          </p:cNvPr>
          <p:cNvCxnSpPr>
            <a:cxnSpLocks/>
            <a:endCxn id="3" idx="3"/>
          </p:cNvCxnSpPr>
          <p:nvPr/>
        </p:nvCxnSpPr>
        <p:spPr>
          <a:xfrm flipV="1">
            <a:off x="0" y="409218"/>
            <a:ext cx="476375" cy="101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F871140-F1DF-6F96-F430-4E7F08A6CFCD}"/>
              </a:ext>
            </a:extLst>
          </p:cNvPr>
          <p:cNvSpPr/>
          <p:nvPr/>
        </p:nvSpPr>
        <p:spPr>
          <a:xfrm>
            <a:off x="168064" y="255062"/>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1015017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FAA61-9B32-667A-68B2-C9DC151C81F6}"/>
              </a:ext>
            </a:extLst>
          </p:cNvPr>
          <p:cNvSpPr/>
          <p:nvPr/>
        </p:nvSpPr>
        <p:spPr>
          <a:xfrm>
            <a:off x="609601" y="1419727"/>
            <a:ext cx="10844462" cy="4944978"/>
          </a:xfrm>
          <a:prstGeom prst="rect">
            <a:avLst/>
          </a:prstGeom>
          <a:gradFill>
            <a:gsLst>
              <a:gs pos="0">
                <a:schemeClr val="accent2">
                  <a:lumMod val="20000"/>
                  <a:lumOff val="80000"/>
                  <a:alpha val="55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84AF14ED-EFA5-7B54-FC75-E270F5099923}"/>
              </a:ext>
            </a:extLst>
          </p:cNvPr>
          <p:cNvSpPr>
            <a:spLocks noGrp="1"/>
          </p:cNvSpPr>
          <p:nvPr>
            <p:ph type="body" sz="quarter" idx="10"/>
          </p:nvPr>
        </p:nvSpPr>
        <p:spPr>
          <a:xfrm>
            <a:off x="737937" y="1514935"/>
            <a:ext cx="10609332" cy="4467854"/>
          </a:xfrm>
        </p:spPr>
        <p:txBody>
          <a:bodyPr vert="horz" lIns="0" tIns="0" rIns="0" bIns="0" rtlCol="0" anchor="t">
            <a:noAutofit/>
          </a:bodyPr>
          <a:lstStyle/>
          <a:p>
            <a:pPr marL="457200" indent="-457200">
              <a:buFont typeface="Arial" panose="020B0604020202020204" pitchFamily="34" charset="0"/>
              <a:buChar char="•"/>
            </a:pPr>
            <a:r>
              <a:rPr lang="en-US" sz="2800" i="1">
                <a:latin typeface="Arial"/>
                <a:cs typeface="Arial"/>
              </a:rPr>
              <a:t>Strong/Early project scoping –</a:t>
            </a:r>
            <a:endParaRPr lang="en-US"/>
          </a:p>
          <a:p>
            <a:pPr marL="640080" lvl="1">
              <a:buFont typeface="Courier New" panose="020B0604020202020204" pitchFamily="34" charset="0"/>
              <a:buChar char="o"/>
            </a:pPr>
            <a:r>
              <a:rPr lang="en-US" sz="2600" i="1">
                <a:solidFill>
                  <a:srgbClr val="007834"/>
                </a:solidFill>
                <a:latin typeface="Arial"/>
                <a:cs typeface="Arial"/>
              </a:rPr>
              <a:t>identify clear needs</a:t>
            </a:r>
            <a:endParaRPr lang="en-US">
              <a:solidFill>
                <a:srgbClr val="007834"/>
              </a:solidFill>
            </a:endParaRPr>
          </a:p>
          <a:p>
            <a:pPr marL="640080" lvl="1">
              <a:buFont typeface="Courier New" panose="020B0604020202020204" pitchFamily="34" charset="0"/>
              <a:buChar char="o"/>
            </a:pPr>
            <a:r>
              <a:rPr lang="en-US" sz="2600" i="1">
                <a:solidFill>
                  <a:srgbClr val="007834"/>
                </a:solidFill>
                <a:latin typeface="Arial"/>
                <a:cs typeface="Arial"/>
              </a:rPr>
              <a:t>Environmental review</a:t>
            </a:r>
          </a:p>
          <a:p>
            <a:pPr marL="457200" indent="-457200">
              <a:buFont typeface="Arial" panose="020B0604020202020204" pitchFamily="34" charset="0"/>
              <a:buChar char="•"/>
            </a:pPr>
            <a:r>
              <a:rPr lang="en-US" sz="2800" i="1">
                <a:latin typeface="Arial"/>
                <a:cs typeface="Arial"/>
              </a:rPr>
              <a:t>Strong community engagement = strong support</a:t>
            </a:r>
          </a:p>
          <a:p>
            <a:pPr marL="457200" indent="-457200">
              <a:buFont typeface="Arial" panose="020B0604020202020204" pitchFamily="34" charset="0"/>
              <a:buChar char="•"/>
            </a:pPr>
            <a:r>
              <a:rPr lang="en-US" sz="2800" i="1">
                <a:latin typeface="Arial"/>
                <a:cs typeface="Arial"/>
              </a:rPr>
              <a:t>Great </a:t>
            </a:r>
            <a:r>
              <a:rPr lang="en-US" sz="2800" i="1" err="1">
                <a:latin typeface="Arial"/>
                <a:cs typeface="Arial"/>
              </a:rPr>
              <a:t>Vtrans</a:t>
            </a:r>
            <a:r>
              <a:rPr lang="en-US" sz="2800" i="1">
                <a:latin typeface="Arial"/>
                <a:cs typeface="Arial"/>
              </a:rPr>
              <a:t>/Contractor/Community relationships</a:t>
            </a:r>
          </a:p>
          <a:p>
            <a:pPr marL="457200" indent="-457200">
              <a:buFont typeface="Arial" panose="020B0604020202020204" pitchFamily="34" charset="0"/>
              <a:buChar char="•"/>
            </a:pPr>
            <a:r>
              <a:rPr lang="en-US" sz="2800" i="1">
                <a:latin typeface="Arial"/>
                <a:cs typeface="Arial"/>
              </a:rPr>
              <a:t>Corridor projects</a:t>
            </a:r>
          </a:p>
          <a:p>
            <a:pPr marL="457200" indent="-457200">
              <a:buFont typeface="Arial" panose="020B0604020202020204" pitchFamily="34" charset="0"/>
              <a:buChar char="•"/>
            </a:pPr>
            <a:r>
              <a:rPr lang="en-US" sz="2800" i="1">
                <a:latin typeface="Arial"/>
                <a:cs typeface="Arial"/>
              </a:rPr>
              <a:t>Process improvements for delivery – statewide marking contract  to reduce delivery challenges: green paint</a:t>
            </a:r>
            <a:endParaRPr lang="en-US" sz="2800" i="1"/>
          </a:p>
          <a:p>
            <a:pPr marL="457200" indent="-457200">
              <a:buFont typeface="Arial" panose="020B0604020202020204" pitchFamily="34" charset="0"/>
              <a:buChar char="•"/>
            </a:pPr>
            <a:endParaRPr lang="en-US" sz="2800" i="1"/>
          </a:p>
        </p:txBody>
      </p:sp>
      <p:sp>
        <p:nvSpPr>
          <p:cNvPr id="22" name="Title 21">
            <a:extLst>
              <a:ext uri="{FF2B5EF4-FFF2-40B4-BE49-F238E27FC236}">
                <a16:creationId xmlns:a16="http://schemas.microsoft.com/office/drawing/2014/main" id="{B2E2F18B-6992-4441-C908-9FFD50DF7B5D}"/>
              </a:ext>
            </a:extLst>
          </p:cNvPr>
          <p:cNvSpPr>
            <a:spLocks noGrp="1"/>
          </p:cNvSpPr>
          <p:nvPr>
            <p:ph type="title"/>
          </p:nvPr>
        </p:nvSpPr>
        <p:spPr>
          <a:xfrm>
            <a:off x="621146" y="569100"/>
            <a:ext cx="9355314" cy="597855"/>
          </a:xfrm>
        </p:spPr>
        <p:txBody>
          <a:bodyPr>
            <a:normAutofit fontScale="90000"/>
          </a:bodyPr>
          <a:lstStyle/>
          <a:p>
            <a:r>
              <a:rPr lang="en-US">
                <a:latin typeface="Arial"/>
                <a:cs typeface="Arial"/>
              </a:rPr>
              <a:t>What was discussed…Great Project Outcomes</a:t>
            </a:r>
            <a:endParaRPr lang="en-US"/>
          </a:p>
        </p:txBody>
      </p:sp>
      <p:sp>
        <p:nvSpPr>
          <p:cNvPr id="8" name="Title 1">
            <a:extLst>
              <a:ext uri="{FF2B5EF4-FFF2-40B4-BE49-F238E27FC236}">
                <a16:creationId xmlns:a16="http://schemas.microsoft.com/office/drawing/2014/main" id="{853E1E47-BE5D-3C55-43B0-5ABAE591BBAA}"/>
              </a:ext>
            </a:extLst>
          </p:cNvPr>
          <p:cNvSpPr txBox="1">
            <a:spLocks/>
          </p:cNvSpPr>
          <p:nvPr/>
        </p:nvSpPr>
        <p:spPr>
          <a:xfrm>
            <a:off x="621634" y="308172"/>
            <a:ext cx="5781772" cy="255201"/>
          </a:xfrm>
          <a:prstGeom prst="rect">
            <a:avLst/>
          </a:prstGeom>
        </p:spPr>
        <p:txBody>
          <a:bodyPr vert="horz" lIns="0" tIns="0" rIns="0" bIns="0" rtlCol="0" anchor="ctr">
            <a:normAutofit fontScale="97500" lnSpcReduction="10000"/>
          </a:bodyPr>
          <a:lstStyle>
            <a:lvl1pPr algn="l" defTabSz="914400" rtl="0" eaLnBrk="1" latinLnBrk="0" hangingPunct="1">
              <a:lnSpc>
                <a:spcPct val="90000"/>
              </a:lnSpc>
              <a:spcBef>
                <a:spcPct val="0"/>
              </a:spcBef>
              <a:buNone/>
              <a:defRPr sz="3600" b="1" kern="1200" spc="0" baseline="0">
                <a:solidFill>
                  <a:schemeClr val="tx2"/>
                </a:solidFill>
                <a:latin typeface="Arial Narrow" panose="020B0606020202030204" pitchFamily="34" charset="0"/>
                <a:ea typeface="+mj-ea"/>
                <a:cs typeface="+mj-cs"/>
              </a:defRPr>
            </a:lvl1pPr>
          </a:lstStyle>
          <a:p>
            <a:r>
              <a:rPr lang="en-US" sz="2000" b="0">
                <a:latin typeface="Arial Nova Cond" panose="020F0502020204030204" pitchFamily="34" charset="0"/>
              </a:rPr>
              <a:t>GLOBAL REPORT BACK</a:t>
            </a:r>
          </a:p>
        </p:txBody>
      </p:sp>
      <p:cxnSp>
        <p:nvCxnSpPr>
          <p:cNvPr id="2" name="Straight Connector 1">
            <a:extLst>
              <a:ext uri="{FF2B5EF4-FFF2-40B4-BE49-F238E27FC236}">
                <a16:creationId xmlns:a16="http://schemas.microsoft.com/office/drawing/2014/main" id="{D3BBB8C7-C445-1748-6FEE-DA4E828287DE}"/>
              </a:ext>
            </a:extLst>
          </p:cNvPr>
          <p:cNvCxnSpPr>
            <a:cxnSpLocks/>
            <a:endCxn id="3" idx="3"/>
          </p:cNvCxnSpPr>
          <p:nvPr/>
        </p:nvCxnSpPr>
        <p:spPr>
          <a:xfrm flipV="1">
            <a:off x="0" y="409218"/>
            <a:ext cx="476375" cy="101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F871140-F1DF-6F96-F430-4E7F08A6CFCD}"/>
              </a:ext>
            </a:extLst>
          </p:cNvPr>
          <p:cNvSpPr/>
          <p:nvPr/>
        </p:nvSpPr>
        <p:spPr>
          <a:xfrm>
            <a:off x="168064" y="255062"/>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1726089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FAA61-9B32-667A-68B2-C9DC151C81F6}"/>
              </a:ext>
            </a:extLst>
          </p:cNvPr>
          <p:cNvSpPr/>
          <p:nvPr/>
        </p:nvSpPr>
        <p:spPr>
          <a:xfrm>
            <a:off x="609601" y="1419727"/>
            <a:ext cx="10844462" cy="4944978"/>
          </a:xfrm>
          <a:prstGeom prst="rect">
            <a:avLst/>
          </a:prstGeom>
          <a:gradFill>
            <a:gsLst>
              <a:gs pos="0">
                <a:schemeClr val="accent2">
                  <a:lumMod val="20000"/>
                  <a:lumOff val="80000"/>
                  <a:alpha val="55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84AF14ED-EFA5-7B54-FC75-E270F5099923}"/>
              </a:ext>
            </a:extLst>
          </p:cNvPr>
          <p:cNvSpPr>
            <a:spLocks noGrp="1"/>
          </p:cNvSpPr>
          <p:nvPr>
            <p:ph type="body" sz="quarter" idx="10"/>
          </p:nvPr>
        </p:nvSpPr>
        <p:spPr>
          <a:xfrm>
            <a:off x="737937" y="1514935"/>
            <a:ext cx="10609332" cy="4596642"/>
          </a:xfrm>
        </p:spPr>
        <p:txBody>
          <a:bodyPr vert="horz" lIns="0" tIns="0" rIns="0" bIns="0" rtlCol="0" anchor="t">
            <a:noAutofit/>
          </a:bodyPr>
          <a:lstStyle/>
          <a:p>
            <a:pPr marL="457200" indent="-457200">
              <a:buFont typeface="Arial" panose="020B0604020202020204" pitchFamily="34" charset="0"/>
              <a:buChar char="•"/>
            </a:pPr>
            <a:r>
              <a:rPr lang="en-US" i="1">
                <a:latin typeface="Arial"/>
                <a:cs typeface="Arial"/>
              </a:rPr>
              <a:t>Class 1 project outcomes </a:t>
            </a:r>
            <a:endParaRPr lang="en-US"/>
          </a:p>
          <a:p>
            <a:pPr marL="640080" lvl="1">
              <a:buFont typeface="Courier New" panose="020B0604020202020204" pitchFamily="34" charset="0"/>
              <a:buChar char="o"/>
            </a:pPr>
            <a:r>
              <a:rPr lang="en-US" sz="2400" i="1">
                <a:solidFill>
                  <a:srgbClr val="007834"/>
                </a:solidFill>
                <a:latin typeface="Arial"/>
                <a:cs typeface="Arial"/>
              </a:rPr>
              <a:t> paving projects that don't address all the needs –</a:t>
            </a:r>
            <a:endParaRPr lang="en-US" sz="2400">
              <a:solidFill>
                <a:srgbClr val="007834"/>
              </a:solidFill>
            </a:endParaRPr>
          </a:p>
          <a:p>
            <a:pPr marL="640080" lvl="1">
              <a:buFont typeface="Courier New" panose="020B0604020202020204" pitchFamily="34" charset="0"/>
              <a:buChar char="o"/>
            </a:pPr>
            <a:r>
              <a:rPr lang="en-US" sz="2400" i="1">
                <a:solidFill>
                  <a:srgbClr val="007834"/>
                </a:solidFill>
                <a:latin typeface="Arial"/>
                <a:cs typeface="Arial"/>
              </a:rPr>
              <a:t>community expectations vs. Internal project delivery systems</a:t>
            </a:r>
          </a:p>
          <a:p>
            <a:pPr marL="457200" indent="-457200">
              <a:buFont typeface="Arial" panose="020B0604020202020204" pitchFamily="34" charset="0"/>
              <a:buChar char="•"/>
            </a:pPr>
            <a:r>
              <a:rPr lang="en-US" i="1">
                <a:solidFill>
                  <a:srgbClr val="007834"/>
                </a:solidFill>
                <a:latin typeface="Arial"/>
                <a:cs typeface="Arial"/>
              </a:rPr>
              <a:t>Project limit disconnects</a:t>
            </a:r>
          </a:p>
          <a:p>
            <a:pPr marL="457200" indent="-457200">
              <a:buFont typeface="Arial" panose="020B0604020202020204" pitchFamily="34" charset="0"/>
              <a:buChar char="•"/>
            </a:pPr>
            <a:r>
              <a:rPr lang="en-US" i="1">
                <a:solidFill>
                  <a:srgbClr val="007834"/>
                </a:solidFill>
                <a:latin typeface="Arial"/>
                <a:cs typeface="Arial"/>
              </a:rPr>
              <a:t>Design choice to match user wants (bike lanes vs off road accommodation on higher speed roads)</a:t>
            </a:r>
          </a:p>
          <a:p>
            <a:pPr marL="457200" indent="-457200">
              <a:buFont typeface="Arial" panose="020B0604020202020204" pitchFamily="34" charset="0"/>
              <a:buChar char="•"/>
            </a:pPr>
            <a:r>
              <a:rPr lang="en-US" i="1">
                <a:solidFill>
                  <a:srgbClr val="007834"/>
                </a:solidFill>
                <a:latin typeface="Arial"/>
                <a:cs typeface="Arial"/>
              </a:rPr>
              <a:t>Berlin "rail with trail" non-railroad support hindered rail trail completion</a:t>
            </a:r>
          </a:p>
          <a:p>
            <a:pPr marL="457200" indent="-457200">
              <a:buFont typeface="Arial" panose="020B0604020202020204" pitchFamily="34" charset="0"/>
              <a:buChar char="•"/>
            </a:pPr>
            <a:r>
              <a:rPr lang="en-US" i="1">
                <a:solidFill>
                  <a:srgbClr val="007834"/>
                </a:solidFill>
                <a:latin typeface="Arial"/>
                <a:cs typeface="Arial"/>
              </a:rPr>
              <a:t>North Ave bike lanes </a:t>
            </a:r>
          </a:p>
          <a:p>
            <a:pPr marL="457200" indent="-457200">
              <a:buFont typeface="Arial" panose="020B0604020202020204" pitchFamily="34" charset="0"/>
              <a:buChar char="•"/>
            </a:pPr>
            <a:r>
              <a:rPr lang="en-US" i="1">
                <a:solidFill>
                  <a:srgbClr val="007834"/>
                </a:solidFill>
                <a:latin typeface="Arial"/>
                <a:cs typeface="Arial"/>
              </a:rPr>
              <a:t>MOT on I-89 work which resulted in crashes</a:t>
            </a:r>
          </a:p>
          <a:p>
            <a:pPr marL="457200" indent="-457200">
              <a:buFont typeface="Arial" panose="020B0604020202020204" pitchFamily="34" charset="0"/>
              <a:buChar char="•"/>
            </a:pPr>
            <a:endParaRPr lang="en-US" sz="2800" i="1">
              <a:solidFill>
                <a:srgbClr val="007834"/>
              </a:solidFill>
              <a:latin typeface="Arial"/>
              <a:cs typeface="Arial"/>
            </a:endParaRPr>
          </a:p>
          <a:p>
            <a:pPr marL="457200" indent="-457200">
              <a:buFont typeface="Arial" panose="020B0604020202020204" pitchFamily="34" charset="0"/>
              <a:buChar char="•"/>
            </a:pPr>
            <a:endParaRPr lang="en-US" sz="2800" i="1">
              <a:solidFill>
                <a:srgbClr val="007834"/>
              </a:solidFill>
              <a:latin typeface="Arial"/>
              <a:cs typeface="Arial"/>
            </a:endParaRPr>
          </a:p>
        </p:txBody>
      </p:sp>
      <p:sp>
        <p:nvSpPr>
          <p:cNvPr id="22" name="Title 21">
            <a:extLst>
              <a:ext uri="{FF2B5EF4-FFF2-40B4-BE49-F238E27FC236}">
                <a16:creationId xmlns:a16="http://schemas.microsoft.com/office/drawing/2014/main" id="{B2E2F18B-6992-4441-C908-9FFD50DF7B5D}"/>
              </a:ext>
            </a:extLst>
          </p:cNvPr>
          <p:cNvSpPr>
            <a:spLocks noGrp="1"/>
          </p:cNvSpPr>
          <p:nvPr>
            <p:ph type="title"/>
          </p:nvPr>
        </p:nvSpPr>
        <p:spPr>
          <a:xfrm>
            <a:off x="621146" y="569100"/>
            <a:ext cx="11017860" cy="597855"/>
          </a:xfrm>
        </p:spPr>
        <p:txBody>
          <a:bodyPr>
            <a:normAutofit fontScale="90000"/>
          </a:bodyPr>
          <a:lstStyle/>
          <a:p>
            <a:r>
              <a:rPr lang="en-US">
                <a:latin typeface="Arial"/>
                <a:cs typeface="Arial"/>
              </a:rPr>
              <a:t>What was discussed…Projects We Wish Had Different Outcomes</a:t>
            </a:r>
            <a:endParaRPr lang="en-US" err="1"/>
          </a:p>
        </p:txBody>
      </p:sp>
      <p:sp>
        <p:nvSpPr>
          <p:cNvPr id="8" name="Title 1">
            <a:extLst>
              <a:ext uri="{FF2B5EF4-FFF2-40B4-BE49-F238E27FC236}">
                <a16:creationId xmlns:a16="http://schemas.microsoft.com/office/drawing/2014/main" id="{853E1E47-BE5D-3C55-43B0-5ABAE591BBAA}"/>
              </a:ext>
            </a:extLst>
          </p:cNvPr>
          <p:cNvSpPr txBox="1">
            <a:spLocks/>
          </p:cNvSpPr>
          <p:nvPr/>
        </p:nvSpPr>
        <p:spPr>
          <a:xfrm>
            <a:off x="621634" y="308172"/>
            <a:ext cx="5781772" cy="255201"/>
          </a:xfrm>
          <a:prstGeom prst="rect">
            <a:avLst/>
          </a:prstGeom>
        </p:spPr>
        <p:txBody>
          <a:bodyPr vert="horz" lIns="0" tIns="0" rIns="0" bIns="0" rtlCol="0" anchor="ctr">
            <a:normAutofit fontScale="97500" lnSpcReduction="10000"/>
          </a:bodyPr>
          <a:lstStyle>
            <a:lvl1pPr algn="l" defTabSz="914400" rtl="0" eaLnBrk="1" latinLnBrk="0" hangingPunct="1">
              <a:lnSpc>
                <a:spcPct val="90000"/>
              </a:lnSpc>
              <a:spcBef>
                <a:spcPct val="0"/>
              </a:spcBef>
              <a:buNone/>
              <a:defRPr sz="3600" b="1" kern="1200" spc="0" baseline="0">
                <a:solidFill>
                  <a:schemeClr val="tx2"/>
                </a:solidFill>
                <a:latin typeface="Arial Narrow" panose="020B0606020202030204" pitchFamily="34" charset="0"/>
                <a:ea typeface="+mj-ea"/>
                <a:cs typeface="+mj-cs"/>
              </a:defRPr>
            </a:lvl1pPr>
          </a:lstStyle>
          <a:p>
            <a:r>
              <a:rPr lang="en-US" sz="2000" b="0">
                <a:latin typeface="Arial Nova Cond" panose="020F0502020204030204" pitchFamily="34" charset="0"/>
              </a:rPr>
              <a:t>GLOBAL REPORT BACK</a:t>
            </a:r>
          </a:p>
        </p:txBody>
      </p:sp>
      <p:cxnSp>
        <p:nvCxnSpPr>
          <p:cNvPr id="2" name="Straight Connector 1">
            <a:extLst>
              <a:ext uri="{FF2B5EF4-FFF2-40B4-BE49-F238E27FC236}">
                <a16:creationId xmlns:a16="http://schemas.microsoft.com/office/drawing/2014/main" id="{D3BBB8C7-C445-1748-6FEE-DA4E828287DE}"/>
              </a:ext>
            </a:extLst>
          </p:cNvPr>
          <p:cNvCxnSpPr>
            <a:cxnSpLocks/>
            <a:endCxn id="3" idx="3"/>
          </p:cNvCxnSpPr>
          <p:nvPr/>
        </p:nvCxnSpPr>
        <p:spPr>
          <a:xfrm flipV="1">
            <a:off x="0" y="409218"/>
            <a:ext cx="476375" cy="101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F871140-F1DF-6F96-F430-4E7F08A6CFCD}"/>
              </a:ext>
            </a:extLst>
          </p:cNvPr>
          <p:cNvSpPr/>
          <p:nvPr/>
        </p:nvSpPr>
        <p:spPr>
          <a:xfrm>
            <a:off x="168064" y="255062"/>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1027268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FAA61-9B32-667A-68B2-C9DC151C81F6}"/>
              </a:ext>
            </a:extLst>
          </p:cNvPr>
          <p:cNvSpPr/>
          <p:nvPr/>
        </p:nvSpPr>
        <p:spPr>
          <a:xfrm>
            <a:off x="609601" y="1419727"/>
            <a:ext cx="10844462" cy="4944978"/>
          </a:xfrm>
          <a:prstGeom prst="rect">
            <a:avLst/>
          </a:prstGeom>
          <a:gradFill>
            <a:gsLst>
              <a:gs pos="0">
                <a:schemeClr val="accent2">
                  <a:lumMod val="20000"/>
                  <a:lumOff val="80000"/>
                  <a:alpha val="55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84AF14ED-EFA5-7B54-FC75-E270F5099923}"/>
              </a:ext>
            </a:extLst>
          </p:cNvPr>
          <p:cNvSpPr>
            <a:spLocks noGrp="1"/>
          </p:cNvSpPr>
          <p:nvPr>
            <p:ph type="body" sz="quarter" idx="10"/>
          </p:nvPr>
        </p:nvSpPr>
        <p:spPr>
          <a:xfrm>
            <a:off x="737937" y="1514935"/>
            <a:ext cx="10609332" cy="4467854"/>
          </a:xfrm>
        </p:spPr>
        <p:txBody>
          <a:bodyPr vert="horz" lIns="0" tIns="0" rIns="0" bIns="0" rtlCol="0" anchor="t">
            <a:noAutofit/>
          </a:bodyPr>
          <a:lstStyle/>
          <a:p>
            <a:pPr marL="457200" indent="-457200">
              <a:buFont typeface="Arial" panose="020B0604020202020204" pitchFamily="34" charset="0"/>
              <a:buChar char="•"/>
            </a:pPr>
            <a:r>
              <a:rPr lang="en-US" sz="2800">
                <a:latin typeface="Arial"/>
                <a:cs typeface="Arial"/>
              </a:rPr>
              <a:t>it is really challenging to navigate all the documents/policies</a:t>
            </a:r>
            <a:endParaRPr lang="en-US"/>
          </a:p>
          <a:p>
            <a:pPr marL="457200" indent="-457200">
              <a:buFont typeface="Arial" panose="020B0604020202020204" pitchFamily="34" charset="0"/>
              <a:buChar char="•"/>
            </a:pPr>
            <a:r>
              <a:rPr lang="en-US" sz="2800">
                <a:latin typeface="Arial"/>
                <a:cs typeface="Arial"/>
              </a:rPr>
              <a:t>We need a guide to the guides/policies</a:t>
            </a:r>
          </a:p>
          <a:p>
            <a:pPr marL="457200" indent="-457200">
              <a:buFont typeface="Arial" panose="020B0604020202020204" pitchFamily="34" charset="0"/>
              <a:buChar char="•"/>
            </a:pPr>
            <a:r>
              <a:rPr lang="en-US" sz="2800">
                <a:latin typeface="Arial"/>
                <a:cs typeface="Arial"/>
              </a:rPr>
              <a:t>Not enough thought / guidance for multimodal facilities</a:t>
            </a:r>
            <a:endParaRPr lang="en-US" sz="2800"/>
          </a:p>
          <a:p>
            <a:pPr marL="457200" indent="-457200">
              <a:buFont typeface="Arial" panose="020B0604020202020204" pitchFamily="34" charset="0"/>
              <a:buChar char="•"/>
            </a:pPr>
            <a:r>
              <a:rPr lang="en-US" sz="2800">
                <a:latin typeface="Arial"/>
                <a:cs typeface="Arial"/>
              </a:rPr>
              <a:t>Disconnect between </a:t>
            </a:r>
            <a:r>
              <a:rPr lang="en-US" sz="2800" err="1">
                <a:latin typeface="Arial"/>
                <a:cs typeface="Arial"/>
              </a:rPr>
              <a:t>VTrans</a:t>
            </a:r>
            <a:r>
              <a:rPr lang="en-US" sz="2800">
                <a:latin typeface="Arial"/>
                <a:cs typeface="Arial"/>
              </a:rPr>
              <a:t> and local municipalities on what is allowed</a:t>
            </a:r>
            <a:endParaRPr lang="en-US"/>
          </a:p>
          <a:p>
            <a:pPr marL="457200" indent="-457200">
              <a:buFont typeface="Arial" panose="020B0604020202020204" pitchFamily="34" charset="0"/>
              <a:buChar char="•"/>
            </a:pPr>
            <a:r>
              <a:rPr lang="en-US" sz="2800">
                <a:latin typeface="Arial"/>
                <a:cs typeface="Arial"/>
              </a:rPr>
              <a:t>Lack of understanding about project lifecycle and when to revisit / </a:t>
            </a:r>
            <a:r>
              <a:rPr lang="en-US" sz="2800" err="1">
                <a:latin typeface="Arial"/>
                <a:cs typeface="Arial"/>
              </a:rPr>
              <a:t>repermit</a:t>
            </a:r>
            <a:endParaRPr lang="en-US" err="1"/>
          </a:p>
          <a:p>
            <a:pPr marL="457200" indent="-457200">
              <a:buFont typeface="Arial" panose="020B0604020202020204" pitchFamily="34" charset="0"/>
              <a:buChar char="•"/>
            </a:pPr>
            <a:endParaRPr lang="en-US" sz="2800"/>
          </a:p>
          <a:p>
            <a:pPr marL="457200" indent="-457200">
              <a:buFont typeface="Arial" panose="020B0604020202020204" pitchFamily="34" charset="0"/>
              <a:buChar char="•"/>
            </a:pPr>
            <a:endParaRPr lang="en-US" sz="2800"/>
          </a:p>
        </p:txBody>
      </p:sp>
      <p:sp>
        <p:nvSpPr>
          <p:cNvPr id="22" name="Title 21">
            <a:extLst>
              <a:ext uri="{FF2B5EF4-FFF2-40B4-BE49-F238E27FC236}">
                <a16:creationId xmlns:a16="http://schemas.microsoft.com/office/drawing/2014/main" id="{B2E2F18B-6992-4441-C908-9FFD50DF7B5D}"/>
              </a:ext>
            </a:extLst>
          </p:cNvPr>
          <p:cNvSpPr>
            <a:spLocks noGrp="1"/>
          </p:cNvSpPr>
          <p:nvPr>
            <p:ph type="title"/>
          </p:nvPr>
        </p:nvSpPr>
        <p:spPr>
          <a:xfrm>
            <a:off x="621146" y="569100"/>
            <a:ext cx="10255860" cy="597855"/>
          </a:xfrm>
        </p:spPr>
        <p:txBody>
          <a:bodyPr>
            <a:normAutofit/>
          </a:bodyPr>
          <a:lstStyle/>
          <a:p>
            <a:r>
              <a:rPr lang="en-US">
                <a:latin typeface="Arial"/>
                <a:cs typeface="Arial"/>
              </a:rPr>
              <a:t>What was discussed…This Guide Needs to...</a:t>
            </a:r>
            <a:endParaRPr lang="en-US"/>
          </a:p>
        </p:txBody>
      </p:sp>
      <p:sp>
        <p:nvSpPr>
          <p:cNvPr id="8" name="Title 1">
            <a:extLst>
              <a:ext uri="{FF2B5EF4-FFF2-40B4-BE49-F238E27FC236}">
                <a16:creationId xmlns:a16="http://schemas.microsoft.com/office/drawing/2014/main" id="{853E1E47-BE5D-3C55-43B0-5ABAE591BBAA}"/>
              </a:ext>
            </a:extLst>
          </p:cNvPr>
          <p:cNvSpPr txBox="1">
            <a:spLocks/>
          </p:cNvSpPr>
          <p:nvPr/>
        </p:nvSpPr>
        <p:spPr>
          <a:xfrm>
            <a:off x="621634" y="308172"/>
            <a:ext cx="5781772" cy="255201"/>
          </a:xfrm>
          <a:prstGeom prst="rect">
            <a:avLst/>
          </a:prstGeom>
        </p:spPr>
        <p:txBody>
          <a:bodyPr vert="horz" lIns="0" tIns="0" rIns="0" bIns="0" rtlCol="0" anchor="ctr">
            <a:normAutofit fontScale="97500" lnSpcReduction="10000"/>
          </a:bodyPr>
          <a:lstStyle>
            <a:lvl1pPr algn="l" defTabSz="914400" rtl="0" eaLnBrk="1" latinLnBrk="0" hangingPunct="1">
              <a:lnSpc>
                <a:spcPct val="90000"/>
              </a:lnSpc>
              <a:spcBef>
                <a:spcPct val="0"/>
              </a:spcBef>
              <a:buNone/>
              <a:defRPr sz="3600" b="1" kern="1200" spc="0" baseline="0">
                <a:solidFill>
                  <a:schemeClr val="tx2"/>
                </a:solidFill>
                <a:latin typeface="Arial Narrow" panose="020B0606020202030204" pitchFamily="34" charset="0"/>
                <a:ea typeface="+mj-ea"/>
                <a:cs typeface="+mj-cs"/>
              </a:defRPr>
            </a:lvl1pPr>
          </a:lstStyle>
          <a:p>
            <a:r>
              <a:rPr lang="en-US" sz="2000" b="0">
                <a:latin typeface="Arial Nova Cond" panose="020F0502020204030204" pitchFamily="34" charset="0"/>
              </a:rPr>
              <a:t>GLOBAL REPORT BACK</a:t>
            </a:r>
          </a:p>
        </p:txBody>
      </p:sp>
      <p:cxnSp>
        <p:nvCxnSpPr>
          <p:cNvPr id="2" name="Straight Connector 1">
            <a:extLst>
              <a:ext uri="{FF2B5EF4-FFF2-40B4-BE49-F238E27FC236}">
                <a16:creationId xmlns:a16="http://schemas.microsoft.com/office/drawing/2014/main" id="{D3BBB8C7-C445-1748-6FEE-DA4E828287DE}"/>
              </a:ext>
            </a:extLst>
          </p:cNvPr>
          <p:cNvCxnSpPr>
            <a:cxnSpLocks/>
            <a:endCxn id="3" idx="3"/>
          </p:cNvCxnSpPr>
          <p:nvPr/>
        </p:nvCxnSpPr>
        <p:spPr>
          <a:xfrm flipV="1">
            <a:off x="0" y="409218"/>
            <a:ext cx="476375" cy="101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F871140-F1DF-6F96-F430-4E7F08A6CFCD}"/>
              </a:ext>
            </a:extLst>
          </p:cNvPr>
          <p:cNvSpPr/>
          <p:nvPr/>
        </p:nvSpPr>
        <p:spPr>
          <a:xfrm>
            <a:off x="168064" y="255062"/>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2411897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FAA61-9B32-667A-68B2-C9DC151C81F6}"/>
              </a:ext>
            </a:extLst>
          </p:cNvPr>
          <p:cNvSpPr/>
          <p:nvPr/>
        </p:nvSpPr>
        <p:spPr>
          <a:xfrm>
            <a:off x="609601" y="1419727"/>
            <a:ext cx="10844462" cy="4944978"/>
          </a:xfrm>
          <a:prstGeom prst="rect">
            <a:avLst/>
          </a:prstGeom>
          <a:gradFill>
            <a:gsLst>
              <a:gs pos="0">
                <a:schemeClr val="accent2">
                  <a:lumMod val="20000"/>
                  <a:lumOff val="80000"/>
                  <a:alpha val="55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84AF14ED-EFA5-7B54-FC75-E270F5099923}"/>
              </a:ext>
            </a:extLst>
          </p:cNvPr>
          <p:cNvSpPr>
            <a:spLocks noGrp="1"/>
          </p:cNvSpPr>
          <p:nvPr>
            <p:ph type="body" sz="quarter" idx="10"/>
          </p:nvPr>
        </p:nvSpPr>
        <p:spPr>
          <a:xfrm>
            <a:off x="737937" y="1514935"/>
            <a:ext cx="10609332" cy="4467854"/>
          </a:xfrm>
        </p:spPr>
        <p:txBody>
          <a:bodyPr vert="horz" lIns="0" tIns="0" rIns="0" bIns="0" rtlCol="0" anchor="t">
            <a:noAutofit/>
          </a:bodyPr>
          <a:lstStyle/>
          <a:p>
            <a:pPr marL="457200" indent="-457200">
              <a:buFont typeface="Arial" panose="020B0604020202020204" pitchFamily="34" charset="0"/>
              <a:buChar char="•"/>
            </a:pPr>
            <a:r>
              <a:rPr lang="en-US" sz="2800">
                <a:latin typeface="Arial"/>
                <a:cs typeface="Arial"/>
              </a:rPr>
              <a:t>Environmental issues not adequately scoped</a:t>
            </a:r>
            <a:endParaRPr lang="en-US"/>
          </a:p>
          <a:p>
            <a:pPr marL="457200" indent="-457200">
              <a:buFont typeface="Arial" panose="020B0604020202020204" pitchFamily="34" charset="0"/>
              <a:buChar char="•"/>
            </a:pPr>
            <a:r>
              <a:rPr lang="en-US" sz="2800">
                <a:latin typeface="Arial"/>
                <a:cs typeface="Arial"/>
              </a:rPr>
              <a:t>Pavement management could make space for incremental change / updates but doesn’t</a:t>
            </a:r>
            <a:endParaRPr lang="en-US"/>
          </a:p>
          <a:p>
            <a:pPr marL="457200" indent="-457200">
              <a:buFont typeface="Arial" panose="020B0604020202020204" pitchFamily="34" charset="0"/>
              <a:buChar char="•"/>
            </a:pPr>
            <a:r>
              <a:rPr lang="en-US" sz="2800">
                <a:latin typeface="Arial"/>
                <a:cs typeface="Arial"/>
              </a:rPr>
              <a:t>Gaps in bike network, especially in transitions between contexts</a:t>
            </a:r>
            <a:endParaRPr lang="en-US"/>
          </a:p>
          <a:p>
            <a:pPr marL="457200" indent="-457200">
              <a:buFont typeface="Arial" panose="020B0604020202020204" pitchFamily="34" charset="0"/>
              <a:buChar char="•"/>
            </a:pPr>
            <a:endParaRPr lang="en-US" sz="2800"/>
          </a:p>
        </p:txBody>
      </p:sp>
      <p:sp>
        <p:nvSpPr>
          <p:cNvPr id="22" name="Title 21">
            <a:extLst>
              <a:ext uri="{FF2B5EF4-FFF2-40B4-BE49-F238E27FC236}">
                <a16:creationId xmlns:a16="http://schemas.microsoft.com/office/drawing/2014/main" id="{B2E2F18B-6992-4441-C908-9FFD50DF7B5D}"/>
              </a:ext>
            </a:extLst>
          </p:cNvPr>
          <p:cNvSpPr>
            <a:spLocks noGrp="1"/>
          </p:cNvSpPr>
          <p:nvPr>
            <p:ph type="title"/>
          </p:nvPr>
        </p:nvSpPr>
        <p:spPr>
          <a:xfrm>
            <a:off x="621146" y="569100"/>
            <a:ext cx="10255860" cy="597855"/>
          </a:xfrm>
        </p:spPr>
        <p:txBody>
          <a:bodyPr>
            <a:normAutofit/>
          </a:bodyPr>
          <a:lstStyle/>
          <a:p>
            <a:r>
              <a:rPr lang="en-US">
                <a:latin typeface="Arial"/>
                <a:cs typeface="Arial"/>
              </a:rPr>
              <a:t>What was discussed…This Guide Needs to...</a:t>
            </a:r>
            <a:endParaRPr lang="en-US"/>
          </a:p>
        </p:txBody>
      </p:sp>
      <p:sp>
        <p:nvSpPr>
          <p:cNvPr id="8" name="Title 1">
            <a:extLst>
              <a:ext uri="{FF2B5EF4-FFF2-40B4-BE49-F238E27FC236}">
                <a16:creationId xmlns:a16="http://schemas.microsoft.com/office/drawing/2014/main" id="{853E1E47-BE5D-3C55-43B0-5ABAE591BBAA}"/>
              </a:ext>
            </a:extLst>
          </p:cNvPr>
          <p:cNvSpPr txBox="1">
            <a:spLocks/>
          </p:cNvSpPr>
          <p:nvPr/>
        </p:nvSpPr>
        <p:spPr>
          <a:xfrm>
            <a:off x="621634" y="308172"/>
            <a:ext cx="5781772" cy="255201"/>
          </a:xfrm>
          <a:prstGeom prst="rect">
            <a:avLst/>
          </a:prstGeom>
        </p:spPr>
        <p:txBody>
          <a:bodyPr vert="horz" lIns="0" tIns="0" rIns="0" bIns="0" rtlCol="0" anchor="ctr">
            <a:normAutofit fontScale="97500" lnSpcReduction="10000"/>
          </a:bodyPr>
          <a:lstStyle>
            <a:lvl1pPr algn="l" defTabSz="914400" rtl="0" eaLnBrk="1" latinLnBrk="0" hangingPunct="1">
              <a:lnSpc>
                <a:spcPct val="90000"/>
              </a:lnSpc>
              <a:spcBef>
                <a:spcPct val="0"/>
              </a:spcBef>
              <a:buNone/>
              <a:defRPr sz="3600" b="1" kern="1200" spc="0" baseline="0">
                <a:solidFill>
                  <a:schemeClr val="tx2"/>
                </a:solidFill>
                <a:latin typeface="Arial Narrow" panose="020B0606020202030204" pitchFamily="34" charset="0"/>
                <a:ea typeface="+mj-ea"/>
                <a:cs typeface="+mj-cs"/>
              </a:defRPr>
            </a:lvl1pPr>
          </a:lstStyle>
          <a:p>
            <a:r>
              <a:rPr lang="en-US" sz="2000" b="0">
                <a:latin typeface="Arial Nova Cond" panose="020F0502020204030204" pitchFamily="34" charset="0"/>
              </a:rPr>
              <a:t>GLOBAL REPORT BACK</a:t>
            </a:r>
          </a:p>
        </p:txBody>
      </p:sp>
      <p:cxnSp>
        <p:nvCxnSpPr>
          <p:cNvPr id="2" name="Straight Connector 1">
            <a:extLst>
              <a:ext uri="{FF2B5EF4-FFF2-40B4-BE49-F238E27FC236}">
                <a16:creationId xmlns:a16="http://schemas.microsoft.com/office/drawing/2014/main" id="{D3BBB8C7-C445-1748-6FEE-DA4E828287DE}"/>
              </a:ext>
            </a:extLst>
          </p:cNvPr>
          <p:cNvCxnSpPr>
            <a:cxnSpLocks/>
            <a:endCxn id="3" idx="3"/>
          </p:cNvCxnSpPr>
          <p:nvPr/>
        </p:nvCxnSpPr>
        <p:spPr>
          <a:xfrm flipV="1">
            <a:off x="0" y="409218"/>
            <a:ext cx="476375" cy="101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F871140-F1DF-6F96-F430-4E7F08A6CFCD}"/>
              </a:ext>
            </a:extLst>
          </p:cNvPr>
          <p:cNvSpPr/>
          <p:nvPr/>
        </p:nvSpPr>
        <p:spPr>
          <a:xfrm>
            <a:off x="168064" y="255062"/>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2805496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7FDCA42-1EED-FCEF-87CC-9400978833B7}"/>
              </a:ext>
            </a:extLst>
          </p:cNvPr>
          <p:cNvPicPr>
            <a:picLocks noChangeAspect="1"/>
          </p:cNvPicPr>
          <p:nvPr/>
        </p:nvPicPr>
        <p:blipFill>
          <a:blip r:embed="rId3">
            <a:alphaModFix amt="50000"/>
          </a:blip>
          <a:stretch>
            <a:fillRect/>
          </a:stretch>
        </p:blipFill>
        <p:spPr>
          <a:xfrm>
            <a:off x="0" y="0"/>
            <a:ext cx="12203212" cy="6858000"/>
          </a:xfrm>
          <a:prstGeom prst="rect">
            <a:avLst/>
          </a:prstGeom>
        </p:spPr>
      </p:pic>
      <p:sp>
        <p:nvSpPr>
          <p:cNvPr id="16" name="Title 1">
            <a:extLst>
              <a:ext uri="{FF2B5EF4-FFF2-40B4-BE49-F238E27FC236}">
                <a16:creationId xmlns:a16="http://schemas.microsoft.com/office/drawing/2014/main" id="{062E1C37-5F1D-616E-B2E6-90D758C3750A}"/>
              </a:ext>
            </a:extLst>
          </p:cNvPr>
          <p:cNvSpPr>
            <a:spLocks noGrp="1"/>
          </p:cNvSpPr>
          <p:nvPr>
            <p:ph type="title"/>
          </p:nvPr>
        </p:nvSpPr>
        <p:spPr>
          <a:xfrm>
            <a:off x="1416796" y="1094707"/>
            <a:ext cx="5193553" cy="848394"/>
          </a:xfrm>
        </p:spPr>
        <p:txBody>
          <a:bodyPr/>
          <a:lstStyle/>
          <a:p>
            <a:r>
              <a:rPr lang="en-US" sz="7200">
                <a:solidFill>
                  <a:schemeClr val="accent1">
                    <a:lumMod val="75000"/>
                  </a:schemeClr>
                </a:solidFill>
                <a:latin typeface="Arial" panose="020B0604020202020204" pitchFamily="34" charset="0"/>
                <a:cs typeface="Arial" panose="020B0604020202020204" pitchFamily="34" charset="0"/>
              </a:rPr>
              <a:t>Welcome!</a:t>
            </a:r>
          </a:p>
        </p:txBody>
      </p:sp>
    </p:spTree>
    <p:extLst>
      <p:ext uri="{BB962C8B-B14F-4D97-AF65-F5344CB8AC3E}">
        <p14:creationId xmlns:p14="http://schemas.microsoft.com/office/powerpoint/2010/main" val="640294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524E17-A8AB-A1DF-BFAA-2692620DADED}"/>
              </a:ext>
            </a:extLst>
          </p:cNvPr>
          <p:cNvSpPr>
            <a:spLocks noGrp="1"/>
          </p:cNvSpPr>
          <p:nvPr>
            <p:ph type="body" sz="quarter" idx="10"/>
          </p:nvPr>
        </p:nvSpPr>
        <p:spPr/>
        <p:txBody>
          <a:bodyPr vert="horz" lIns="0" tIns="0" rIns="0" bIns="0" rtlCol="0" anchor="t">
            <a:normAutofit fontScale="92500"/>
          </a:bodyPr>
          <a:lstStyle/>
          <a:p>
            <a:pPr marL="285750" indent="-285750">
              <a:buFont typeface="Arial"/>
              <a:buChar char="•"/>
            </a:pPr>
            <a:r>
              <a:rPr lang="en-US">
                <a:latin typeface="Arial"/>
                <a:cs typeface="Arial"/>
              </a:rPr>
              <a:t>Reiterating the need to be sensitive to context: "context" means </a:t>
            </a:r>
            <a:r>
              <a:rPr lang="en-US" err="1">
                <a:latin typeface="Arial"/>
                <a:cs typeface="Arial"/>
              </a:rPr>
              <a:t>landuse</a:t>
            </a:r>
            <a:r>
              <a:rPr lang="en-US">
                <a:latin typeface="Arial"/>
                <a:cs typeface="Arial"/>
              </a:rPr>
              <a:t>/project delivery method/funding sources!</a:t>
            </a:r>
            <a:endParaRPr lang="en-US"/>
          </a:p>
          <a:p>
            <a:pPr marL="285750" indent="-285750">
              <a:buFont typeface="Arial"/>
              <a:buChar char="•"/>
            </a:pPr>
            <a:r>
              <a:rPr lang="en-US">
                <a:latin typeface="Arial"/>
                <a:cs typeface="Arial"/>
              </a:rPr>
              <a:t>Common language that makes the guide easy to navigate and share with communities</a:t>
            </a:r>
          </a:p>
          <a:p>
            <a:pPr marL="285750" indent="-285750">
              <a:buFont typeface="Arial"/>
              <a:buChar char="•"/>
            </a:pPr>
            <a:r>
              <a:rPr lang="en-US">
                <a:latin typeface="Arial"/>
                <a:cs typeface="Arial"/>
              </a:rPr>
              <a:t>Guidance for multimodal accommodations and shared spaces</a:t>
            </a:r>
          </a:p>
          <a:p>
            <a:pPr marL="285750" indent="-285750">
              <a:buFont typeface="Arial"/>
              <a:buChar char="•"/>
            </a:pPr>
            <a:r>
              <a:rPr lang="en-US">
                <a:latin typeface="Arial"/>
                <a:cs typeface="Arial"/>
              </a:rPr>
              <a:t>Guidance for placemaking</a:t>
            </a:r>
          </a:p>
          <a:p>
            <a:pPr marL="285750" indent="-285750">
              <a:buFont typeface="Arial"/>
              <a:buChar char="•"/>
            </a:pPr>
            <a:r>
              <a:rPr lang="en-US">
                <a:latin typeface="Arial"/>
                <a:cs typeface="Arial"/>
              </a:rPr>
              <a:t>Guidance for environmental constraints </a:t>
            </a:r>
          </a:p>
          <a:p>
            <a:pPr marL="285750" indent="-285750">
              <a:buFont typeface="Arial"/>
              <a:buChar char="•"/>
            </a:pPr>
            <a:r>
              <a:rPr lang="en-US">
                <a:latin typeface="Arial"/>
                <a:cs typeface="Arial"/>
              </a:rPr>
              <a:t>Plan to manage this document so it is kept up to date and easy to update</a:t>
            </a:r>
            <a:endParaRPr lang="en-US"/>
          </a:p>
          <a:p>
            <a:pPr marL="285750" indent="-285750">
              <a:buFont typeface="Arial"/>
              <a:buChar char="•"/>
            </a:pPr>
            <a:r>
              <a:rPr lang="en-US">
                <a:latin typeface="Arial"/>
                <a:cs typeface="Arial"/>
              </a:rPr>
              <a:t>Assess LOS policies related to project delivery outcomes/Safe Systems goals</a:t>
            </a:r>
            <a:endParaRPr lang="en-US"/>
          </a:p>
          <a:p>
            <a:pPr marL="285750" indent="-285750">
              <a:buFont typeface="Arial"/>
              <a:buChar char="•"/>
            </a:pPr>
            <a:endParaRPr lang="en-US"/>
          </a:p>
          <a:p>
            <a:endParaRPr lang="en-US"/>
          </a:p>
        </p:txBody>
      </p:sp>
      <p:sp>
        <p:nvSpPr>
          <p:cNvPr id="3" name="Title 2">
            <a:extLst>
              <a:ext uri="{FF2B5EF4-FFF2-40B4-BE49-F238E27FC236}">
                <a16:creationId xmlns:a16="http://schemas.microsoft.com/office/drawing/2014/main" id="{01393C7F-EDD3-5836-C1E3-3FF6038C2084}"/>
              </a:ext>
            </a:extLst>
          </p:cNvPr>
          <p:cNvSpPr>
            <a:spLocks noGrp="1"/>
          </p:cNvSpPr>
          <p:nvPr>
            <p:ph type="title"/>
          </p:nvPr>
        </p:nvSpPr>
        <p:spPr/>
        <p:txBody>
          <a:bodyPr/>
          <a:lstStyle/>
          <a:p>
            <a:r>
              <a:rPr lang="en-US"/>
              <a:t>What was discussed…This Guide Needs to...</a:t>
            </a:r>
            <a:endParaRPr lang="en-US" b="0">
              <a:solidFill>
                <a:srgbClr val="000000"/>
              </a:solidFill>
            </a:endParaRPr>
          </a:p>
          <a:p>
            <a:endParaRPr lang="en-US"/>
          </a:p>
        </p:txBody>
      </p:sp>
    </p:spTree>
    <p:extLst>
      <p:ext uri="{BB962C8B-B14F-4D97-AF65-F5344CB8AC3E}">
        <p14:creationId xmlns:p14="http://schemas.microsoft.com/office/powerpoint/2010/main" val="3077888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84AF14ED-EFA5-7B54-FC75-E270F5099923}"/>
              </a:ext>
            </a:extLst>
          </p:cNvPr>
          <p:cNvSpPr>
            <a:spLocks noGrp="1"/>
          </p:cNvSpPr>
          <p:nvPr>
            <p:ph type="body" sz="quarter" idx="10"/>
          </p:nvPr>
        </p:nvSpPr>
        <p:spPr>
          <a:xfrm>
            <a:off x="609600" y="1415563"/>
            <a:ext cx="8138746" cy="2834648"/>
          </a:xfrm>
        </p:spPr>
        <p:txBody>
          <a:bodyPr>
            <a:normAutofit/>
          </a:bodyPr>
          <a:lstStyle/>
          <a:p>
            <a:pPr>
              <a:lnSpc>
                <a:spcPct val="150000"/>
              </a:lnSpc>
              <a:spcBef>
                <a:spcPts val="1200"/>
              </a:spcBef>
            </a:pPr>
            <a:r>
              <a:rPr lang="en-US" sz="2000"/>
              <a:t>Develop Draft Vision &amp; Goals Statement</a:t>
            </a:r>
          </a:p>
          <a:p>
            <a:pPr>
              <a:lnSpc>
                <a:spcPct val="150000"/>
              </a:lnSpc>
              <a:spcBef>
                <a:spcPts val="1200"/>
              </a:spcBef>
            </a:pPr>
            <a:r>
              <a:rPr lang="en-US" sz="2000"/>
              <a:t>Draft Preliminary Guide Outline</a:t>
            </a:r>
          </a:p>
          <a:p>
            <a:pPr>
              <a:lnSpc>
                <a:spcPct val="150000"/>
              </a:lnSpc>
              <a:spcBef>
                <a:spcPts val="1200"/>
              </a:spcBef>
            </a:pPr>
            <a:r>
              <a:rPr lang="en-US" sz="2000"/>
              <a:t>Review Guidance from other States / Municipalities</a:t>
            </a:r>
          </a:p>
          <a:p>
            <a:pPr>
              <a:lnSpc>
                <a:spcPct val="150000"/>
              </a:lnSpc>
              <a:spcBef>
                <a:spcPts val="1200"/>
              </a:spcBef>
            </a:pPr>
            <a:r>
              <a:rPr lang="en-US" sz="2000"/>
              <a:t>Review VT State Documents</a:t>
            </a:r>
          </a:p>
        </p:txBody>
      </p:sp>
      <p:sp>
        <p:nvSpPr>
          <p:cNvPr id="22" name="Title 21">
            <a:extLst>
              <a:ext uri="{FF2B5EF4-FFF2-40B4-BE49-F238E27FC236}">
                <a16:creationId xmlns:a16="http://schemas.microsoft.com/office/drawing/2014/main" id="{B2E2F18B-6992-4441-C908-9FFD50DF7B5D}"/>
              </a:ext>
            </a:extLst>
          </p:cNvPr>
          <p:cNvSpPr>
            <a:spLocks noGrp="1"/>
          </p:cNvSpPr>
          <p:nvPr>
            <p:ph type="title"/>
          </p:nvPr>
        </p:nvSpPr>
        <p:spPr/>
        <p:txBody>
          <a:bodyPr/>
          <a:lstStyle/>
          <a:p>
            <a:r>
              <a:rPr lang="en-US"/>
              <a:t>Where are we heading from here?</a:t>
            </a:r>
          </a:p>
        </p:txBody>
      </p:sp>
      <p:sp>
        <p:nvSpPr>
          <p:cNvPr id="8" name="Title 1">
            <a:extLst>
              <a:ext uri="{FF2B5EF4-FFF2-40B4-BE49-F238E27FC236}">
                <a16:creationId xmlns:a16="http://schemas.microsoft.com/office/drawing/2014/main" id="{853E1E47-BE5D-3C55-43B0-5ABAE591BBAA}"/>
              </a:ext>
            </a:extLst>
          </p:cNvPr>
          <p:cNvSpPr txBox="1">
            <a:spLocks/>
          </p:cNvSpPr>
          <p:nvPr/>
        </p:nvSpPr>
        <p:spPr>
          <a:xfrm>
            <a:off x="621634" y="308172"/>
            <a:ext cx="5781772" cy="255201"/>
          </a:xfrm>
          <a:prstGeom prst="rect">
            <a:avLst/>
          </a:prstGeom>
        </p:spPr>
        <p:txBody>
          <a:bodyPr vert="horz" lIns="0" tIns="0" rIns="0" bIns="0" rtlCol="0" anchor="ctr">
            <a:normAutofit fontScale="97500" lnSpcReduction="10000"/>
          </a:bodyPr>
          <a:lstStyle>
            <a:lvl1pPr algn="l" defTabSz="914400" rtl="0" eaLnBrk="1" latinLnBrk="0" hangingPunct="1">
              <a:lnSpc>
                <a:spcPct val="90000"/>
              </a:lnSpc>
              <a:spcBef>
                <a:spcPct val="0"/>
              </a:spcBef>
              <a:buNone/>
              <a:defRPr sz="3600" b="1" kern="1200" spc="0" baseline="0">
                <a:solidFill>
                  <a:schemeClr val="tx2"/>
                </a:solidFill>
                <a:latin typeface="Arial Narrow" panose="020B0606020202030204" pitchFamily="34" charset="0"/>
                <a:ea typeface="+mj-ea"/>
                <a:cs typeface="+mj-cs"/>
              </a:defRPr>
            </a:lvl1pPr>
          </a:lstStyle>
          <a:p>
            <a:r>
              <a:rPr lang="en-US" sz="2000" b="0">
                <a:latin typeface="Arial Nova Cond" panose="020F0502020204030204" pitchFamily="34" charset="0"/>
              </a:rPr>
              <a:t>Next Steps</a:t>
            </a:r>
          </a:p>
        </p:txBody>
      </p:sp>
      <p:cxnSp>
        <p:nvCxnSpPr>
          <p:cNvPr id="25" name="Straight Connector 24">
            <a:extLst>
              <a:ext uri="{FF2B5EF4-FFF2-40B4-BE49-F238E27FC236}">
                <a16:creationId xmlns:a16="http://schemas.microsoft.com/office/drawing/2014/main" id="{4134423F-406D-5271-C4F4-D9E19D0B7CD7}"/>
              </a:ext>
            </a:extLst>
          </p:cNvPr>
          <p:cNvCxnSpPr>
            <a:cxnSpLocks/>
            <a:endCxn id="26" idx="3"/>
          </p:cNvCxnSpPr>
          <p:nvPr/>
        </p:nvCxnSpPr>
        <p:spPr>
          <a:xfrm flipV="1">
            <a:off x="0" y="409218"/>
            <a:ext cx="476375" cy="101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2D13A34-8F8B-187E-D4BF-4D218029C439}"/>
              </a:ext>
            </a:extLst>
          </p:cNvPr>
          <p:cNvSpPr/>
          <p:nvPr/>
        </p:nvSpPr>
        <p:spPr>
          <a:xfrm>
            <a:off x="168064" y="255062"/>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6</a:t>
            </a:r>
          </a:p>
        </p:txBody>
      </p:sp>
      <p:pic>
        <p:nvPicPr>
          <p:cNvPr id="9" name="Picture Placeholder 3" descr="Aerial view of a city&#10;&#10;Description automatically generated">
            <a:extLst>
              <a:ext uri="{FF2B5EF4-FFF2-40B4-BE49-F238E27FC236}">
                <a16:creationId xmlns:a16="http://schemas.microsoft.com/office/drawing/2014/main" id="{9CAC4F96-5CC6-4291-B621-77E30A1AEFFE}"/>
              </a:ext>
            </a:extLst>
          </p:cNvPr>
          <p:cNvPicPr>
            <a:picLocks noChangeAspect="1"/>
          </p:cNvPicPr>
          <p:nvPr/>
        </p:nvPicPr>
        <p:blipFill rotWithShape="1">
          <a:blip r:embed="rId3">
            <a:extLst>
              <a:ext uri="{28A0092B-C50C-407E-A947-70E740481C1C}">
                <a14:useLocalDpi xmlns:a14="http://schemas.microsoft.com/office/drawing/2010/main" val="0"/>
              </a:ext>
            </a:extLst>
          </a:blip>
          <a:srcRect t="42861" b="30897"/>
          <a:stretch/>
        </p:blipFill>
        <p:spPr>
          <a:xfrm>
            <a:off x="0" y="4250210"/>
            <a:ext cx="12192000" cy="2132985"/>
          </a:xfrm>
          <a:prstGeom prst="rect">
            <a:avLst/>
          </a:prstGeom>
        </p:spPr>
      </p:pic>
      <p:sp>
        <p:nvSpPr>
          <p:cNvPr id="11" name="Text Placeholder 23">
            <a:extLst>
              <a:ext uri="{FF2B5EF4-FFF2-40B4-BE49-F238E27FC236}">
                <a16:creationId xmlns:a16="http://schemas.microsoft.com/office/drawing/2014/main" id="{05988923-C698-3B84-93EC-F73A5A32B59F}"/>
              </a:ext>
            </a:extLst>
          </p:cNvPr>
          <p:cNvSpPr txBox="1">
            <a:spLocks/>
          </p:cNvSpPr>
          <p:nvPr/>
        </p:nvSpPr>
        <p:spPr>
          <a:xfrm>
            <a:off x="8122627" y="1415562"/>
            <a:ext cx="4069373" cy="2834647"/>
          </a:xfrm>
          <a:prstGeom prst="rect">
            <a:avLst/>
          </a:prstGeom>
        </p:spPr>
        <p:txBody>
          <a:bodyPr vert="horz" lIns="0" tIns="0" rIns="0" bIns="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400" kern="1200" baseline="0">
                <a:solidFill>
                  <a:schemeClr val="accent1"/>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20000"/>
              </a:lnSpc>
              <a:spcBef>
                <a:spcPts val="600"/>
              </a:spcBef>
              <a:buClr>
                <a:srgbClr val="15346E"/>
              </a:buClr>
              <a:buFont typeface="Arial" panose="020B0604020202020204" pitchFamily="34" charset="0"/>
              <a:buChar char="•"/>
              <a:defRPr sz="2200" kern="1200" baseline="0">
                <a:solidFill>
                  <a:schemeClr val="tx1">
                    <a:lumMod val="85000"/>
                    <a:lumOff val="1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10000"/>
              </a:lnSpc>
              <a:spcBef>
                <a:spcPts val="600"/>
              </a:spcBef>
              <a:buClr>
                <a:srgbClr val="15346E"/>
              </a:buClr>
              <a:buSzPct val="90000"/>
              <a:buFont typeface="Wingdings" panose="05000000000000000000" pitchFamily="2" charset="2"/>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3pPr>
            <a:lvl4pPr marL="640080" indent="-228600" algn="l" defTabSz="914400" rtl="0" eaLnBrk="1" latinLnBrk="0" hangingPunct="1">
              <a:lnSpc>
                <a:spcPct val="110000"/>
              </a:lnSpc>
              <a:spcBef>
                <a:spcPts val="600"/>
              </a:spcBef>
              <a:buClr>
                <a:srgbClr val="15346E"/>
              </a:buClr>
              <a:buSzPct val="120000"/>
              <a:buFont typeface="Segoe UI Semilight" panose="020B0402040204020203" pitchFamily="34" charset="0"/>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accent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1200"/>
              </a:spcBef>
            </a:pPr>
            <a:r>
              <a:rPr lang="en-US" sz="2000">
                <a:solidFill>
                  <a:srgbClr val="003300"/>
                </a:solidFill>
              </a:rPr>
              <a:t>June – July 2024</a:t>
            </a:r>
          </a:p>
          <a:p>
            <a:pPr>
              <a:lnSpc>
                <a:spcPct val="150000"/>
              </a:lnSpc>
              <a:spcBef>
                <a:spcPts val="1200"/>
              </a:spcBef>
            </a:pPr>
            <a:r>
              <a:rPr lang="en-US" sz="2000">
                <a:solidFill>
                  <a:srgbClr val="003300"/>
                </a:solidFill>
              </a:rPr>
              <a:t>June – July 2024</a:t>
            </a:r>
          </a:p>
          <a:p>
            <a:pPr>
              <a:lnSpc>
                <a:spcPct val="150000"/>
              </a:lnSpc>
              <a:spcBef>
                <a:spcPts val="1200"/>
              </a:spcBef>
            </a:pPr>
            <a:r>
              <a:rPr lang="en-US" sz="2000">
                <a:solidFill>
                  <a:srgbClr val="003300"/>
                </a:solidFill>
              </a:rPr>
              <a:t>August – September 2024</a:t>
            </a:r>
          </a:p>
          <a:p>
            <a:pPr>
              <a:lnSpc>
                <a:spcPct val="150000"/>
              </a:lnSpc>
              <a:spcBef>
                <a:spcPts val="1200"/>
              </a:spcBef>
            </a:pPr>
            <a:r>
              <a:rPr lang="en-US" sz="2000">
                <a:solidFill>
                  <a:srgbClr val="003300"/>
                </a:solidFill>
              </a:rPr>
              <a:t>August – September 2024</a:t>
            </a:r>
          </a:p>
        </p:txBody>
      </p:sp>
      <p:cxnSp>
        <p:nvCxnSpPr>
          <p:cNvPr id="13" name="Straight Arrow Connector 12">
            <a:extLst>
              <a:ext uri="{FF2B5EF4-FFF2-40B4-BE49-F238E27FC236}">
                <a16:creationId xmlns:a16="http://schemas.microsoft.com/office/drawing/2014/main" id="{1A858128-B4C4-3268-C9C5-9E9E4917F2DB}"/>
              </a:ext>
            </a:extLst>
          </p:cNvPr>
          <p:cNvCxnSpPr/>
          <p:nvPr/>
        </p:nvCxnSpPr>
        <p:spPr>
          <a:xfrm>
            <a:off x="5226844" y="1678781"/>
            <a:ext cx="2771775" cy="0"/>
          </a:xfrm>
          <a:prstGeom prst="straightConnector1">
            <a:avLst/>
          </a:prstGeom>
          <a:ln w="38100">
            <a:solidFill>
              <a:srgbClr val="00783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8E6EEFA-8300-56C8-4E47-C676EE1662D2}"/>
              </a:ext>
            </a:extLst>
          </p:cNvPr>
          <p:cNvCxnSpPr>
            <a:cxnSpLocks/>
          </p:cNvCxnSpPr>
          <p:nvPr/>
        </p:nvCxnSpPr>
        <p:spPr>
          <a:xfrm>
            <a:off x="4207669" y="2288381"/>
            <a:ext cx="3790950" cy="0"/>
          </a:xfrm>
          <a:prstGeom prst="straightConnector1">
            <a:avLst/>
          </a:prstGeom>
          <a:ln w="38100">
            <a:solidFill>
              <a:srgbClr val="007834"/>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6BC7A9F-FDB2-393D-3AFF-ED2C54A8A020}"/>
              </a:ext>
            </a:extLst>
          </p:cNvPr>
          <p:cNvCxnSpPr>
            <a:cxnSpLocks/>
          </p:cNvCxnSpPr>
          <p:nvPr/>
        </p:nvCxnSpPr>
        <p:spPr>
          <a:xfrm>
            <a:off x="6403406" y="2897981"/>
            <a:ext cx="1588069" cy="0"/>
          </a:xfrm>
          <a:prstGeom prst="straightConnector1">
            <a:avLst/>
          </a:prstGeom>
          <a:ln w="38100">
            <a:solidFill>
              <a:srgbClr val="00783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DADB8DB-BA99-AB05-DC98-FB2FB8F5D2FE}"/>
              </a:ext>
            </a:extLst>
          </p:cNvPr>
          <p:cNvCxnSpPr>
            <a:cxnSpLocks/>
          </p:cNvCxnSpPr>
          <p:nvPr/>
        </p:nvCxnSpPr>
        <p:spPr>
          <a:xfrm>
            <a:off x="3978876" y="3507581"/>
            <a:ext cx="4012599" cy="0"/>
          </a:xfrm>
          <a:prstGeom prst="straightConnector1">
            <a:avLst/>
          </a:prstGeom>
          <a:ln w="38100">
            <a:solidFill>
              <a:srgbClr val="00783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995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5F81-42CD-4B8B-AF92-69470DBA09B8}"/>
              </a:ext>
            </a:extLst>
          </p:cNvPr>
          <p:cNvSpPr>
            <a:spLocks noGrp="1"/>
          </p:cNvSpPr>
          <p:nvPr>
            <p:ph type="title"/>
          </p:nvPr>
        </p:nvSpPr>
        <p:spPr/>
        <p:txBody>
          <a:bodyPr/>
          <a:lstStyle/>
          <a:p>
            <a:r>
              <a:rPr lang="en-US"/>
              <a:t>Stay in touch</a:t>
            </a:r>
          </a:p>
        </p:txBody>
      </p:sp>
      <p:sp>
        <p:nvSpPr>
          <p:cNvPr id="4" name="Text Placeholder 3">
            <a:extLst>
              <a:ext uri="{FF2B5EF4-FFF2-40B4-BE49-F238E27FC236}">
                <a16:creationId xmlns:a16="http://schemas.microsoft.com/office/drawing/2014/main" id="{28881E91-F029-48D6-94F3-A65F59A04C94}"/>
              </a:ext>
            </a:extLst>
          </p:cNvPr>
          <p:cNvSpPr>
            <a:spLocks noGrp="1"/>
          </p:cNvSpPr>
          <p:nvPr>
            <p:ph type="body" sz="quarter" idx="20"/>
          </p:nvPr>
        </p:nvSpPr>
        <p:spPr>
          <a:xfrm>
            <a:off x="2687823" y="5332466"/>
            <a:ext cx="2819400" cy="353869"/>
          </a:xfrm>
        </p:spPr>
        <p:txBody>
          <a:bodyPr/>
          <a:lstStyle/>
          <a:p>
            <a:r>
              <a:rPr lang="en-US"/>
              <a:t>802.595.4655</a:t>
            </a:r>
          </a:p>
        </p:txBody>
      </p:sp>
      <p:sp>
        <p:nvSpPr>
          <p:cNvPr id="5" name="Text Placeholder 4">
            <a:extLst>
              <a:ext uri="{FF2B5EF4-FFF2-40B4-BE49-F238E27FC236}">
                <a16:creationId xmlns:a16="http://schemas.microsoft.com/office/drawing/2014/main" id="{F9EEB87E-3BE4-49C7-83FA-967BEC35A6F6}"/>
              </a:ext>
            </a:extLst>
          </p:cNvPr>
          <p:cNvSpPr>
            <a:spLocks noGrp="1"/>
          </p:cNvSpPr>
          <p:nvPr>
            <p:ph type="body" sz="quarter" idx="21"/>
          </p:nvPr>
        </p:nvSpPr>
        <p:spPr>
          <a:xfrm>
            <a:off x="2687823" y="5008768"/>
            <a:ext cx="2819400" cy="353869"/>
          </a:xfrm>
        </p:spPr>
        <p:txBody>
          <a:bodyPr/>
          <a:lstStyle/>
          <a:p>
            <a:r>
              <a:rPr lang="en-US"/>
              <a:t>Kara.Yelinek@vermont.gov</a:t>
            </a:r>
          </a:p>
        </p:txBody>
      </p:sp>
      <p:sp>
        <p:nvSpPr>
          <p:cNvPr id="6" name="Rectangle 5">
            <a:extLst>
              <a:ext uri="{FF2B5EF4-FFF2-40B4-BE49-F238E27FC236}">
                <a16:creationId xmlns:a16="http://schemas.microsoft.com/office/drawing/2014/main" id="{787133B5-2CCA-0A4D-939F-F190503C1D92}"/>
              </a:ext>
            </a:extLst>
          </p:cNvPr>
          <p:cNvSpPr/>
          <p:nvPr/>
        </p:nvSpPr>
        <p:spPr>
          <a:xfrm>
            <a:off x="1714499" y="3045554"/>
            <a:ext cx="400051" cy="159312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0AAB45C-720E-B0A6-F3D7-002B716BDC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87823" y="3309087"/>
            <a:ext cx="1943101" cy="436475"/>
          </a:xfrm>
          <a:prstGeom prst="rect">
            <a:avLst/>
          </a:prstGeom>
        </p:spPr>
      </p:pic>
      <p:sp>
        <p:nvSpPr>
          <p:cNvPr id="8" name="Text Placeholder 4">
            <a:extLst>
              <a:ext uri="{FF2B5EF4-FFF2-40B4-BE49-F238E27FC236}">
                <a16:creationId xmlns:a16="http://schemas.microsoft.com/office/drawing/2014/main" id="{9438E6A3-4159-5BD8-5ABA-0B492F0AD0C4}"/>
              </a:ext>
            </a:extLst>
          </p:cNvPr>
          <p:cNvSpPr txBox="1">
            <a:spLocks/>
          </p:cNvSpPr>
          <p:nvPr/>
        </p:nvSpPr>
        <p:spPr>
          <a:xfrm>
            <a:off x="2687823" y="4052098"/>
            <a:ext cx="2819400" cy="353869"/>
          </a:xfrm>
          <a:prstGeom prst="rect">
            <a:avLst/>
          </a:prstGeom>
        </p:spPr>
        <p:txBody>
          <a:bodyPr vert="horz" lIns="0" tIns="0" rIns="0" bIns="0" rtlCol="0" anchor="ctr">
            <a:normAutofit/>
          </a:bodyPr>
          <a:lstStyle>
            <a:lvl1pPr marL="0" marR="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sz="1800" kern="1200" baseline="0">
                <a:solidFill>
                  <a:schemeClr val="tx2"/>
                </a:solidFill>
                <a:latin typeface="Segoe UI Semilight" panose="020B0402040204020203" pitchFamily="34" charset="0"/>
                <a:ea typeface="+mn-ea"/>
                <a:cs typeface="Segoe UI Semilight" panose="020B0402040204020203" pitchFamily="34" charset="0"/>
              </a:defRPr>
            </a:lvl1pPr>
            <a:lvl2pPr marL="279082" indent="0" algn="l" defTabSz="914400" rtl="0" eaLnBrk="1" latinLnBrk="0" hangingPunct="1">
              <a:lnSpc>
                <a:spcPct val="120000"/>
              </a:lnSpc>
              <a:spcBef>
                <a:spcPts val="600"/>
              </a:spcBef>
              <a:buClr>
                <a:srgbClr val="15346E"/>
              </a:buClr>
              <a:buFont typeface="Arial" panose="020B0604020202020204" pitchFamily="34" charset="0"/>
              <a:buNone/>
              <a:defRPr sz="2200" kern="1200" baseline="0">
                <a:solidFill>
                  <a:schemeClr val="bg1"/>
                </a:solidFill>
                <a:latin typeface="Arial" panose="020B0604020202020204" pitchFamily="34" charset="0"/>
                <a:ea typeface="+mn-ea"/>
                <a:cs typeface="Arial" panose="020B0604020202020204" pitchFamily="34" charset="0"/>
              </a:defRPr>
            </a:lvl2pPr>
            <a:lvl3pPr marL="511175" indent="0" algn="l" defTabSz="914400" rtl="0" eaLnBrk="1" latinLnBrk="0" hangingPunct="1">
              <a:lnSpc>
                <a:spcPct val="110000"/>
              </a:lnSpc>
              <a:spcBef>
                <a:spcPts val="600"/>
              </a:spcBef>
              <a:buClr>
                <a:srgbClr val="15346E"/>
              </a:buClr>
              <a:buSzPct val="90000"/>
              <a:buFont typeface="Wingdings" panose="05000000000000000000" pitchFamily="2" charset="2"/>
              <a:buNone/>
              <a:defRPr sz="1800" kern="1200" baseline="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10000"/>
              </a:lnSpc>
              <a:spcBef>
                <a:spcPts val="600"/>
              </a:spcBef>
              <a:buClr>
                <a:srgbClr val="15346E"/>
              </a:buClr>
              <a:buSzPct val="120000"/>
              <a:buFont typeface="Segoe UI Semilight" panose="020B0402040204020203" pitchFamily="34" charset="0"/>
              <a:buNone/>
              <a:defRPr sz="1800" kern="1200" baseline="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bg1"/>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t>Kara </a:t>
            </a:r>
            <a:r>
              <a:rPr lang="en-US" sz="2000" b="1" err="1"/>
              <a:t>Yelinek</a:t>
            </a:r>
            <a:endParaRPr lang="en-US" sz="2000" b="1"/>
          </a:p>
        </p:txBody>
      </p:sp>
      <p:sp>
        <p:nvSpPr>
          <p:cNvPr id="9" name="Text Placeholder 4">
            <a:extLst>
              <a:ext uri="{FF2B5EF4-FFF2-40B4-BE49-F238E27FC236}">
                <a16:creationId xmlns:a16="http://schemas.microsoft.com/office/drawing/2014/main" id="{45D284E0-517E-C75A-7A43-B1E5F669DAE5}"/>
              </a:ext>
            </a:extLst>
          </p:cNvPr>
          <p:cNvSpPr txBox="1">
            <a:spLocks/>
          </p:cNvSpPr>
          <p:nvPr/>
        </p:nvSpPr>
        <p:spPr>
          <a:xfrm>
            <a:off x="2687823" y="4405967"/>
            <a:ext cx="2819400" cy="353869"/>
          </a:xfrm>
          <a:prstGeom prst="rect">
            <a:avLst/>
          </a:prstGeom>
        </p:spPr>
        <p:txBody>
          <a:bodyPr vert="horz" lIns="0" tIns="0" rIns="0" bIns="0" rtlCol="0" anchor="ctr">
            <a:normAutofit/>
          </a:bodyPr>
          <a:lstStyle>
            <a:lvl1pPr marL="0" marR="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sz="1800" kern="1200" baseline="0">
                <a:solidFill>
                  <a:schemeClr val="tx2"/>
                </a:solidFill>
                <a:latin typeface="Segoe UI Semilight" panose="020B0402040204020203" pitchFamily="34" charset="0"/>
                <a:ea typeface="+mn-ea"/>
                <a:cs typeface="Segoe UI Semilight" panose="020B0402040204020203" pitchFamily="34" charset="0"/>
              </a:defRPr>
            </a:lvl1pPr>
            <a:lvl2pPr marL="279082" indent="0" algn="l" defTabSz="914400" rtl="0" eaLnBrk="1" latinLnBrk="0" hangingPunct="1">
              <a:lnSpc>
                <a:spcPct val="120000"/>
              </a:lnSpc>
              <a:spcBef>
                <a:spcPts val="600"/>
              </a:spcBef>
              <a:buClr>
                <a:srgbClr val="15346E"/>
              </a:buClr>
              <a:buFont typeface="Arial" panose="020B0604020202020204" pitchFamily="34" charset="0"/>
              <a:buNone/>
              <a:defRPr sz="2200" kern="1200" baseline="0">
                <a:solidFill>
                  <a:schemeClr val="bg1"/>
                </a:solidFill>
                <a:latin typeface="Arial" panose="020B0604020202020204" pitchFamily="34" charset="0"/>
                <a:ea typeface="+mn-ea"/>
                <a:cs typeface="Arial" panose="020B0604020202020204" pitchFamily="34" charset="0"/>
              </a:defRPr>
            </a:lvl2pPr>
            <a:lvl3pPr marL="511175" indent="0" algn="l" defTabSz="914400" rtl="0" eaLnBrk="1" latinLnBrk="0" hangingPunct="1">
              <a:lnSpc>
                <a:spcPct val="110000"/>
              </a:lnSpc>
              <a:spcBef>
                <a:spcPts val="600"/>
              </a:spcBef>
              <a:buClr>
                <a:srgbClr val="15346E"/>
              </a:buClr>
              <a:buSzPct val="90000"/>
              <a:buFont typeface="Wingdings" panose="05000000000000000000" pitchFamily="2" charset="2"/>
              <a:buNone/>
              <a:defRPr sz="1800" kern="1200" baseline="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10000"/>
              </a:lnSpc>
              <a:spcBef>
                <a:spcPts val="600"/>
              </a:spcBef>
              <a:buClr>
                <a:srgbClr val="15346E"/>
              </a:buClr>
              <a:buSzPct val="120000"/>
              <a:buFont typeface="Segoe UI Semilight" panose="020B0402040204020203" pitchFamily="34" charset="0"/>
              <a:buNone/>
              <a:defRPr sz="1800" kern="1200" baseline="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bg1"/>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Project Manager</a:t>
            </a:r>
          </a:p>
        </p:txBody>
      </p:sp>
      <p:pic>
        <p:nvPicPr>
          <p:cNvPr id="10" name="Picture 9" descr="A logo with a black background&#10;&#10;Description automatically generated">
            <a:extLst>
              <a:ext uri="{FF2B5EF4-FFF2-40B4-BE49-F238E27FC236}">
                <a16:creationId xmlns:a16="http://schemas.microsoft.com/office/drawing/2014/main" id="{B3D8B41F-870D-2569-B5FC-FF077F070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1078" y="3162479"/>
            <a:ext cx="1146547" cy="583083"/>
          </a:xfrm>
          <a:prstGeom prst="rect">
            <a:avLst/>
          </a:prstGeom>
        </p:spPr>
      </p:pic>
      <p:sp>
        <p:nvSpPr>
          <p:cNvPr id="11" name="Text Placeholder 3">
            <a:extLst>
              <a:ext uri="{FF2B5EF4-FFF2-40B4-BE49-F238E27FC236}">
                <a16:creationId xmlns:a16="http://schemas.microsoft.com/office/drawing/2014/main" id="{72AAF8C5-72AE-8C28-0A88-CD81F1DB2963}"/>
              </a:ext>
            </a:extLst>
          </p:cNvPr>
          <p:cNvSpPr txBox="1">
            <a:spLocks/>
          </p:cNvSpPr>
          <p:nvPr/>
        </p:nvSpPr>
        <p:spPr>
          <a:xfrm>
            <a:off x="7561078" y="5332466"/>
            <a:ext cx="2819400" cy="353869"/>
          </a:xfrm>
          <a:prstGeom prst="rect">
            <a:avLst/>
          </a:prstGeom>
        </p:spPr>
        <p:txBody>
          <a:bodyPr vert="horz" lIns="0" tIns="0" rIns="0" bIns="0" rtlCol="0" anchor="ctr">
            <a:normAutofit/>
          </a:bodyPr>
          <a:lstStyle>
            <a:lvl1pPr marL="0" marR="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sz="1800" kern="1200" baseline="0">
                <a:solidFill>
                  <a:schemeClr val="tx2"/>
                </a:solidFill>
                <a:latin typeface="Segoe UI Semilight" panose="020B0402040204020203" pitchFamily="34" charset="0"/>
                <a:ea typeface="+mn-ea"/>
                <a:cs typeface="Segoe UI Semilight" panose="020B0402040204020203" pitchFamily="34" charset="0"/>
              </a:defRPr>
            </a:lvl1pPr>
            <a:lvl2pPr marL="279082" indent="0" algn="l" defTabSz="914400" rtl="0" eaLnBrk="1" latinLnBrk="0" hangingPunct="1">
              <a:lnSpc>
                <a:spcPct val="120000"/>
              </a:lnSpc>
              <a:spcBef>
                <a:spcPts val="600"/>
              </a:spcBef>
              <a:buClr>
                <a:srgbClr val="15346E"/>
              </a:buClr>
              <a:buFont typeface="Arial" panose="020B0604020202020204" pitchFamily="34" charset="0"/>
              <a:buNone/>
              <a:defRPr sz="2200" kern="1200" baseline="0">
                <a:solidFill>
                  <a:schemeClr val="bg1"/>
                </a:solidFill>
                <a:latin typeface="Arial" panose="020B0604020202020204" pitchFamily="34" charset="0"/>
                <a:ea typeface="+mn-ea"/>
                <a:cs typeface="Arial" panose="020B0604020202020204" pitchFamily="34" charset="0"/>
              </a:defRPr>
            </a:lvl2pPr>
            <a:lvl3pPr marL="511175" indent="0" algn="l" defTabSz="914400" rtl="0" eaLnBrk="1" latinLnBrk="0" hangingPunct="1">
              <a:lnSpc>
                <a:spcPct val="110000"/>
              </a:lnSpc>
              <a:spcBef>
                <a:spcPts val="600"/>
              </a:spcBef>
              <a:buClr>
                <a:srgbClr val="15346E"/>
              </a:buClr>
              <a:buSzPct val="90000"/>
              <a:buFont typeface="Wingdings" panose="05000000000000000000" pitchFamily="2" charset="2"/>
              <a:buNone/>
              <a:defRPr sz="1800" kern="1200" baseline="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10000"/>
              </a:lnSpc>
              <a:spcBef>
                <a:spcPts val="600"/>
              </a:spcBef>
              <a:buClr>
                <a:srgbClr val="15346E"/>
              </a:buClr>
              <a:buSzPct val="120000"/>
              <a:buFont typeface="Segoe UI Semilight" panose="020B0402040204020203" pitchFamily="34" charset="0"/>
              <a:buNone/>
              <a:defRPr sz="1800" kern="1200" baseline="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bg1"/>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5F63"/>
                </a:solidFill>
              </a:rPr>
              <a:t>802.497.6105</a:t>
            </a:r>
          </a:p>
        </p:txBody>
      </p:sp>
      <p:sp>
        <p:nvSpPr>
          <p:cNvPr id="12" name="Text Placeholder 4">
            <a:extLst>
              <a:ext uri="{FF2B5EF4-FFF2-40B4-BE49-F238E27FC236}">
                <a16:creationId xmlns:a16="http://schemas.microsoft.com/office/drawing/2014/main" id="{0DEC9D18-69B8-522F-C354-F5ABA368D7A7}"/>
              </a:ext>
            </a:extLst>
          </p:cNvPr>
          <p:cNvSpPr txBox="1">
            <a:spLocks/>
          </p:cNvSpPr>
          <p:nvPr/>
        </p:nvSpPr>
        <p:spPr>
          <a:xfrm>
            <a:off x="7561078" y="5008768"/>
            <a:ext cx="2819400" cy="353869"/>
          </a:xfrm>
          <a:prstGeom prst="rect">
            <a:avLst/>
          </a:prstGeom>
        </p:spPr>
        <p:txBody>
          <a:bodyPr vert="horz" lIns="0" tIns="0" rIns="0" bIns="0" rtlCol="0" anchor="ctr">
            <a:normAutofit/>
          </a:bodyPr>
          <a:lstStyle>
            <a:lvl1pPr marL="0" marR="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sz="1800" kern="1200" baseline="0">
                <a:solidFill>
                  <a:schemeClr val="tx2"/>
                </a:solidFill>
                <a:latin typeface="Segoe UI Semilight" panose="020B0402040204020203" pitchFamily="34" charset="0"/>
                <a:ea typeface="+mn-ea"/>
                <a:cs typeface="Segoe UI Semilight" panose="020B0402040204020203" pitchFamily="34" charset="0"/>
              </a:defRPr>
            </a:lvl1pPr>
            <a:lvl2pPr marL="279082" indent="0" algn="l" defTabSz="914400" rtl="0" eaLnBrk="1" latinLnBrk="0" hangingPunct="1">
              <a:lnSpc>
                <a:spcPct val="120000"/>
              </a:lnSpc>
              <a:spcBef>
                <a:spcPts val="600"/>
              </a:spcBef>
              <a:buClr>
                <a:srgbClr val="15346E"/>
              </a:buClr>
              <a:buFont typeface="Arial" panose="020B0604020202020204" pitchFamily="34" charset="0"/>
              <a:buNone/>
              <a:defRPr sz="2200" kern="1200" baseline="0">
                <a:solidFill>
                  <a:schemeClr val="bg1"/>
                </a:solidFill>
                <a:latin typeface="Arial" panose="020B0604020202020204" pitchFamily="34" charset="0"/>
                <a:ea typeface="+mn-ea"/>
                <a:cs typeface="Arial" panose="020B0604020202020204" pitchFamily="34" charset="0"/>
              </a:defRPr>
            </a:lvl2pPr>
            <a:lvl3pPr marL="511175" indent="0" algn="l" defTabSz="914400" rtl="0" eaLnBrk="1" latinLnBrk="0" hangingPunct="1">
              <a:lnSpc>
                <a:spcPct val="110000"/>
              </a:lnSpc>
              <a:spcBef>
                <a:spcPts val="600"/>
              </a:spcBef>
              <a:buClr>
                <a:srgbClr val="15346E"/>
              </a:buClr>
              <a:buSzPct val="90000"/>
              <a:buFont typeface="Wingdings" panose="05000000000000000000" pitchFamily="2" charset="2"/>
              <a:buNone/>
              <a:defRPr sz="1800" kern="1200" baseline="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10000"/>
              </a:lnSpc>
              <a:spcBef>
                <a:spcPts val="600"/>
              </a:spcBef>
              <a:buClr>
                <a:srgbClr val="15346E"/>
              </a:buClr>
              <a:buSzPct val="120000"/>
              <a:buFont typeface="Segoe UI Semilight" panose="020B0402040204020203" pitchFamily="34" charset="0"/>
              <a:buNone/>
              <a:defRPr sz="1800" kern="1200" baseline="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bg1"/>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227578"/>
                </a:solidFill>
              </a:rPr>
              <a:t>wsymonds@vhb.com	</a:t>
            </a:r>
          </a:p>
        </p:txBody>
      </p:sp>
      <p:sp>
        <p:nvSpPr>
          <p:cNvPr id="13" name="Text Placeholder 4">
            <a:extLst>
              <a:ext uri="{FF2B5EF4-FFF2-40B4-BE49-F238E27FC236}">
                <a16:creationId xmlns:a16="http://schemas.microsoft.com/office/drawing/2014/main" id="{8A9B4AFA-996B-E7B8-7984-5F18A5EA0454}"/>
              </a:ext>
            </a:extLst>
          </p:cNvPr>
          <p:cNvSpPr txBox="1">
            <a:spLocks/>
          </p:cNvSpPr>
          <p:nvPr/>
        </p:nvSpPr>
        <p:spPr>
          <a:xfrm>
            <a:off x="7561078" y="4052098"/>
            <a:ext cx="2819400" cy="353869"/>
          </a:xfrm>
          <a:prstGeom prst="rect">
            <a:avLst/>
          </a:prstGeom>
        </p:spPr>
        <p:txBody>
          <a:bodyPr vert="horz" lIns="0" tIns="0" rIns="0" bIns="0" rtlCol="0" anchor="ctr">
            <a:normAutofit/>
          </a:bodyPr>
          <a:lstStyle>
            <a:lvl1pPr marL="0" marR="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sz="1800" kern="1200" baseline="0">
                <a:solidFill>
                  <a:schemeClr val="tx2"/>
                </a:solidFill>
                <a:latin typeface="Segoe UI Semilight" panose="020B0402040204020203" pitchFamily="34" charset="0"/>
                <a:ea typeface="+mn-ea"/>
                <a:cs typeface="Segoe UI Semilight" panose="020B0402040204020203" pitchFamily="34" charset="0"/>
              </a:defRPr>
            </a:lvl1pPr>
            <a:lvl2pPr marL="279082" indent="0" algn="l" defTabSz="914400" rtl="0" eaLnBrk="1" latinLnBrk="0" hangingPunct="1">
              <a:lnSpc>
                <a:spcPct val="120000"/>
              </a:lnSpc>
              <a:spcBef>
                <a:spcPts val="600"/>
              </a:spcBef>
              <a:buClr>
                <a:srgbClr val="15346E"/>
              </a:buClr>
              <a:buFont typeface="Arial" panose="020B0604020202020204" pitchFamily="34" charset="0"/>
              <a:buNone/>
              <a:defRPr sz="2200" kern="1200" baseline="0">
                <a:solidFill>
                  <a:schemeClr val="bg1"/>
                </a:solidFill>
                <a:latin typeface="Arial" panose="020B0604020202020204" pitchFamily="34" charset="0"/>
                <a:ea typeface="+mn-ea"/>
                <a:cs typeface="Arial" panose="020B0604020202020204" pitchFamily="34" charset="0"/>
              </a:defRPr>
            </a:lvl2pPr>
            <a:lvl3pPr marL="511175" indent="0" algn="l" defTabSz="914400" rtl="0" eaLnBrk="1" latinLnBrk="0" hangingPunct="1">
              <a:lnSpc>
                <a:spcPct val="110000"/>
              </a:lnSpc>
              <a:spcBef>
                <a:spcPts val="600"/>
              </a:spcBef>
              <a:buClr>
                <a:srgbClr val="15346E"/>
              </a:buClr>
              <a:buSzPct val="90000"/>
              <a:buFont typeface="Wingdings" panose="05000000000000000000" pitchFamily="2" charset="2"/>
              <a:buNone/>
              <a:defRPr sz="1800" kern="1200" baseline="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10000"/>
              </a:lnSpc>
              <a:spcBef>
                <a:spcPts val="600"/>
              </a:spcBef>
              <a:buClr>
                <a:srgbClr val="15346E"/>
              </a:buClr>
              <a:buSzPct val="120000"/>
              <a:buFont typeface="Segoe UI Semilight" panose="020B0402040204020203" pitchFamily="34" charset="0"/>
              <a:buNone/>
              <a:defRPr sz="1800" kern="1200" baseline="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bg1"/>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rgbClr val="005F63"/>
                </a:solidFill>
              </a:rPr>
              <a:t>Wayne Symonds</a:t>
            </a:r>
          </a:p>
        </p:txBody>
      </p:sp>
      <p:sp>
        <p:nvSpPr>
          <p:cNvPr id="14" name="Text Placeholder 4">
            <a:extLst>
              <a:ext uri="{FF2B5EF4-FFF2-40B4-BE49-F238E27FC236}">
                <a16:creationId xmlns:a16="http://schemas.microsoft.com/office/drawing/2014/main" id="{71E5854E-6BC9-0342-8529-181553797B95}"/>
              </a:ext>
            </a:extLst>
          </p:cNvPr>
          <p:cNvSpPr txBox="1">
            <a:spLocks/>
          </p:cNvSpPr>
          <p:nvPr/>
        </p:nvSpPr>
        <p:spPr>
          <a:xfrm>
            <a:off x="7561078" y="4405967"/>
            <a:ext cx="2819400" cy="353869"/>
          </a:xfrm>
          <a:prstGeom prst="rect">
            <a:avLst/>
          </a:prstGeom>
        </p:spPr>
        <p:txBody>
          <a:bodyPr vert="horz" lIns="0" tIns="0" rIns="0" bIns="0" rtlCol="0" anchor="ctr">
            <a:normAutofit/>
          </a:bodyPr>
          <a:lstStyle>
            <a:lvl1pPr marL="0" marR="0" indent="0" algn="l" defTabSz="914400" rtl="0" eaLnBrk="1" fontAlgn="base" latinLnBrk="0" hangingPunct="1">
              <a:lnSpc>
                <a:spcPct val="100000"/>
              </a:lnSpc>
              <a:spcBef>
                <a:spcPts val="1200"/>
              </a:spcBef>
              <a:spcAft>
                <a:spcPct val="0"/>
              </a:spcAft>
              <a:buClr>
                <a:schemeClr val="bg1">
                  <a:lumMod val="65000"/>
                </a:schemeClr>
              </a:buClr>
              <a:buSzPct val="85000"/>
              <a:buFont typeface="Wingdings" pitchFamily="2" charset="2"/>
              <a:buNone/>
              <a:tabLst/>
              <a:defRPr sz="1800" kern="1200" baseline="0">
                <a:solidFill>
                  <a:schemeClr val="tx2"/>
                </a:solidFill>
                <a:latin typeface="Segoe UI Semilight" panose="020B0402040204020203" pitchFamily="34" charset="0"/>
                <a:ea typeface="+mn-ea"/>
                <a:cs typeface="Segoe UI Semilight" panose="020B0402040204020203" pitchFamily="34" charset="0"/>
              </a:defRPr>
            </a:lvl1pPr>
            <a:lvl2pPr marL="279082" indent="0" algn="l" defTabSz="914400" rtl="0" eaLnBrk="1" latinLnBrk="0" hangingPunct="1">
              <a:lnSpc>
                <a:spcPct val="120000"/>
              </a:lnSpc>
              <a:spcBef>
                <a:spcPts val="600"/>
              </a:spcBef>
              <a:buClr>
                <a:srgbClr val="15346E"/>
              </a:buClr>
              <a:buFont typeface="Arial" panose="020B0604020202020204" pitchFamily="34" charset="0"/>
              <a:buNone/>
              <a:defRPr sz="2200" kern="1200" baseline="0">
                <a:solidFill>
                  <a:schemeClr val="bg1"/>
                </a:solidFill>
                <a:latin typeface="Arial" panose="020B0604020202020204" pitchFamily="34" charset="0"/>
                <a:ea typeface="+mn-ea"/>
                <a:cs typeface="Arial" panose="020B0604020202020204" pitchFamily="34" charset="0"/>
              </a:defRPr>
            </a:lvl2pPr>
            <a:lvl3pPr marL="511175" indent="0" algn="l" defTabSz="914400" rtl="0" eaLnBrk="1" latinLnBrk="0" hangingPunct="1">
              <a:lnSpc>
                <a:spcPct val="110000"/>
              </a:lnSpc>
              <a:spcBef>
                <a:spcPts val="600"/>
              </a:spcBef>
              <a:buClr>
                <a:srgbClr val="15346E"/>
              </a:buClr>
              <a:buSzPct val="90000"/>
              <a:buFont typeface="Wingdings" panose="05000000000000000000" pitchFamily="2" charset="2"/>
              <a:buNone/>
              <a:defRPr sz="1800" kern="1200" baseline="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10000"/>
              </a:lnSpc>
              <a:spcBef>
                <a:spcPts val="600"/>
              </a:spcBef>
              <a:buClr>
                <a:srgbClr val="15346E"/>
              </a:buClr>
              <a:buSzPct val="120000"/>
              <a:buFont typeface="Segoe UI Semilight" panose="020B0402040204020203" pitchFamily="34" charset="0"/>
              <a:buNone/>
              <a:defRPr sz="1800" kern="1200" baseline="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bg1"/>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66D71"/>
                </a:solidFill>
              </a:rPr>
              <a:t>Project Manager</a:t>
            </a:r>
          </a:p>
        </p:txBody>
      </p:sp>
    </p:spTree>
    <p:extLst>
      <p:ext uri="{BB962C8B-B14F-4D97-AF65-F5344CB8AC3E}">
        <p14:creationId xmlns:p14="http://schemas.microsoft.com/office/powerpoint/2010/main" val="2229644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061965-45C8-3C94-1EB1-951FDF96E149}"/>
              </a:ext>
            </a:extLst>
          </p:cNvPr>
          <p:cNvPicPr>
            <a:picLocks noChangeAspect="1"/>
          </p:cNvPicPr>
          <p:nvPr/>
        </p:nvPicPr>
        <p:blipFill rotWithShape="1">
          <a:blip r:embed="rId3">
            <a:alphaModFix amt="35000"/>
          </a:blip>
          <a:srcRect b="10800"/>
          <a:stretch/>
        </p:blipFill>
        <p:spPr>
          <a:xfrm>
            <a:off x="0" y="0"/>
            <a:ext cx="12192000" cy="6386513"/>
          </a:xfrm>
          <a:prstGeom prst="rect">
            <a:avLst/>
          </a:prstGeom>
        </p:spPr>
      </p:pic>
      <p:sp>
        <p:nvSpPr>
          <p:cNvPr id="22" name="Title 21">
            <a:extLst>
              <a:ext uri="{FF2B5EF4-FFF2-40B4-BE49-F238E27FC236}">
                <a16:creationId xmlns:a16="http://schemas.microsoft.com/office/drawing/2014/main" id="{B2E2F18B-6992-4441-C908-9FFD50DF7B5D}"/>
              </a:ext>
            </a:extLst>
          </p:cNvPr>
          <p:cNvSpPr>
            <a:spLocks noGrp="1"/>
          </p:cNvSpPr>
          <p:nvPr>
            <p:ph type="title"/>
          </p:nvPr>
        </p:nvSpPr>
        <p:spPr>
          <a:xfrm>
            <a:off x="609601" y="592190"/>
            <a:ext cx="4394199" cy="574765"/>
          </a:xfrm>
        </p:spPr>
        <p:txBody>
          <a:bodyPr/>
          <a:lstStyle/>
          <a:p>
            <a:r>
              <a:rPr lang="en-US"/>
              <a:t>Zoom / IT Logistics</a:t>
            </a:r>
          </a:p>
        </p:txBody>
      </p:sp>
      <p:sp>
        <p:nvSpPr>
          <p:cNvPr id="8" name="Title 1">
            <a:extLst>
              <a:ext uri="{FF2B5EF4-FFF2-40B4-BE49-F238E27FC236}">
                <a16:creationId xmlns:a16="http://schemas.microsoft.com/office/drawing/2014/main" id="{853E1E47-BE5D-3C55-43B0-5ABAE591BBAA}"/>
              </a:ext>
            </a:extLst>
          </p:cNvPr>
          <p:cNvSpPr txBox="1">
            <a:spLocks/>
          </p:cNvSpPr>
          <p:nvPr/>
        </p:nvSpPr>
        <p:spPr>
          <a:xfrm>
            <a:off x="621634" y="308172"/>
            <a:ext cx="5781772" cy="255201"/>
          </a:xfrm>
          <a:prstGeom prst="rect">
            <a:avLst/>
          </a:prstGeom>
        </p:spPr>
        <p:txBody>
          <a:bodyPr vert="horz" lIns="0" tIns="0" rIns="0" bIns="0" rtlCol="0" anchor="ctr">
            <a:normAutofit fontScale="97500" lnSpcReduction="10000"/>
          </a:bodyPr>
          <a:lstStyle>
            <a:lvl1pPr algn="l" defTabSz="914400" rtl="0" eaLnBrk="1" latinLnBrk="0" hangingPunct="1">
              <a:lnSpc>
                <a:spcPct val="90000"/>
              </a:lnSpc>
              <a:spcBef>
                <a:spcPct val="0"/>
              </a:spcBef>
              <a:buNone/>
              <a:defRPr sz="3600" b="1" kern="1200" spc="0" baseline="0">
                <a:solidFill>
                  <a:schemeClr val="tx2"/>
                </a:solidFill>
                <a:latin typeface="Arial Narrow" panose="020B0606020202030204" pitchFamily="34" charset="0"/>
                <a:ea typeface="+mj-ea"/>
                <a:cs typeface="+mj-cs"/>
              </a:defRPr>
            </a:lvl1pPr>
          </a:lstStyle>
          <a:p>
            <a:r>
              <a:rPr lang="en-US" sz="2000" b="0">
                <a:latin typeface="Arial Nova Cond" panose="020F0502020204030204" pitchFamily="34" charset="0"/>
              </a:rPr>
              <a:t>INTRODUCTION</a:t>
            </a:r>
          </a:p>
        </p:txBody>
      </p:sp>
      <p:cxnSp>
        <p:nvCxnSpPr>
          <p:cNvPr id="25" name="Straight Connector 24">
            <a:extLst>
              <a:ext uri="{FF2B5EF4-FFF2-40B4-BE49-F238E27FC236}">
                <a16:creationId xmlns:a16="http://schemas.microsoft.com/office/drawing/2014/main" id="{4134423F-406D-5271-C4F4-D9E19D0B7CD7}"/>
              </a:ext>
            </a:extLst>
          </p:cNvPr>
          <p:cNvCxnSpPr>
            <a:cxnSpLocks/>
            <a:endCxn id="26" idx="3"/>
          </p:cNvCxnSpPr>
          <p:nvPr/>
        </p:nvCxnSpPr>
        <p:spPr>
          <a:xfrm>
            <a:off x="0" y="409218"/>
            <a:ext cx="4763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2D13A34-8F8B-187E-D4BF-4D218029C439}"/>
              </a:ext>
            </a:extLst>
          </p:cNvPr>
          <p:cNvSpPr/>
          <p:nvPr/>
        </p:nvSpPr>
        <p:spPr>
          <a:xfrm>
            <a:off x="168064" y="255062"/>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907304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op Road Concept | Shelburne, VT - Official Website">
            <a:extLst>
              <a:ext uri="{FF2B5EF4-FFF2-40B4-BE49-F238E27FC236}">
                <a16:creationId xmlns:a16="http://schemas.microsoft.com/office/drawing/2014/main" id="{D0037ACF-8D86-B86D-6212-51333813A7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96" t="6944" r="21863"/>
          <a:stretch/>
        </p:blipFill>
        <p:spPr bwMode="auto">
          <a:xfrm>
            <a:off x="6096000" y="0"/>
            <a:ext cx="6096000" cy="6381750"/>
          </a:xfrm>
          <a:prstGeom prst="rect">
            <a:avLst/>
          </a:prstGeom>
          <a:noFill/>
          <a:extLst>
            <a:ext uri="{909E8E84-426E-40DD-AFC4-6F175D3DCCD1}">
              <a14:hiddenFill xmlns:a14="http://schemas.microsoft.com/office/drawing/2010/main">
                <a:solidFill>
                  <a:srgbClr val="FFFFFF"/>
                </a:solidFill>
              </a14:hiddenFill>
            </a:ext>
          </a:extLst>
        </p:spPr>
      </p:pic>
      <p:sp>
        <p:nvSpPr>
          <p:cNvPr id="37" name="Text Placeholder 36">
            <a:extLst>
              <a:ext uri="{FF2B5EF4-FFF2-40B4-BE49-F238E27FC236}">
                <a16:creationId xmlns:a16="http://schemas.microsoft.com/office/drawing/2014/main" id="{062704B1-FE87-9C00-3C9E-E372B555DA5E}"/>
              </a:ext>
            </a:extLst>
          </p:cNvPr>
          <p:cNvSpPr>
            <a:spLocks noGrp="1"/>
          </p:cNvSpPr>
          <p:nvPr>
            <p:ph type="body" sz="quarter" idx="13"/>
          </p:nvPr>
        </p:nvSpPr>
        <p:spPr>
          <a:xfrm>
            <a:off x="1071154" y="1286477"/>
            <a:ext cx="5182948" cy="4928732"/>
          </a:xfrm>
        </p:spPr>
        <p:txBody>
          <a:bodyPr>
            <a:normAutofit/>
          </a:bodyPr>
          <a:lstStyle/>
          <a:p>
            <a:pPr>
              <a:lnSpc>
                <a:spcPct val="200000"/>
              </a:lnSpc>
              <a:spcBef>
                <a:spcPct val="0"/>
              </a:spcBef>
            </a:pPr>
            <a:r>
              <a:rPr lang="en-US">
                <a:solidFill>
                  <a:schemeClr val="tx2"/>
                </a:solidFill>
                <a:latin typeface="Arial Nova Cond" panose="020F0502020204030204" pitchFamily="34" charset="0"/>
                <a:ea typeface="+mj-ea"/>
                <a:cs typeface="+mj-cs"/>
              </a:rPr>
              <a:t>INTRODUCTION</a:t>
            </a:r>
          </a:p>
          <a:p>
            <a:pPr>
              <a:lnSpc>
                <a:spcPct val="200000"/>
              </a:lnSpc>
              <a:spcBef>
                <a:spcPct val="0"/>
              </a:spcBef>
            </a:pPr>
            <a:r>
              <a:rPr lang="en-US">
                <a:solidFill>
                  <a:schemeClr val="tx2"/>
                </a:solidFill>
                <a:latin typeface="Arial Nova Cond" panose="020F0502020204030204" pitchFamily="34" charset="0"/>
                <a:ea typeface="+mj-ea"/>
                <a:cs typeface="+mj-cs"/>
              </a:rPr>
              <a:t>PROJECT OVERVIEW</a:t>
            </a:r>
          </a:p>
          <a:p>
            <a:pPr>
              <a:lnSpc>
                <a:spcPct val="200000"/>
              </a:lnSpc>
              <a:spcBef>
                <a:spcPct val="0"/>
              </a:spcBef>
            </a:pPr>
            <a:r>
              <a:rPr lang="en-US">
                <a:solidFill>
                  <a:schemeClr val="tx2"/>
                </a:solidFill>
                <a:latin typeface="Arial Nova Cond" panose="020F0502020204030204" pitchFamily="34" charset="0"/>
                <a:ea typeface="+mj-ea"/>
                <a:cs typeface="+mj-cs"/>
              </a:rPr>
              <a:t>PROJECT OUTCOMES</a:t>
            </a:r>
          </a:p>
          <a:p>
            <a:pPr>
              <a:lnSpc>
                <a:spcPct val="200000"/>
              </a:lnSpc>
              <a:spcBef>
                <a:spcPct val="0"/>
              </a:spcBef>
            </a:pPr>
            <a:r>
              <a:rPr lang="en-US">
                <a:solidFill>
                  <a:schemeClr val="tx2"/>
                </a:solidFill>
                <a:latin typeface="Arial Nova Cond" panose="020F0502020204030204" pitchFamily="34" charset="0"/>
                <a:ea typeface="+mj-ea"/>
                <a:cs typeface="+mj-cs"/>
              </a:rPr>
              <a:t>BREAKOUT GROUP DISCUSSIONS</a:t>
            </a:r>
          </a:p>
          <a:p>
            <a:pPr>
              <a:lnSpc>
                <a:spcPct val="200000"/>
              </a:lnSpc>
              <a:spcBef>
                <a:spcPct val="0"/>
              </a:spcBef>
            </a:pPr>
            <a:r>
              <a:rPr lang="en-US">
                <a:solidFill>
                  <a:schemeClr val="tx2"/>
                </a:solidFill>
                <a:latin typeface="Arial Nova Cond" panose="020F0502020204030204" pitchFamily="34" charset="0"/>
                <a:ea typeface="+mj-ea"/>
                <a:cs typeface="+mj-cs"/>
              </a:rPr>
              <a:t>GLOBAL REPORT BACK</a:t>
            </a:r>
          </a:p>
          <a:p>
            <a:pPr>
              <a:lnSpc>
                <a:spcPct val="200000"/>
              </a:lnSpc>
              <a:spcBef>
                <a:spcPct val="0"/>
              </a:spcBef>
            </a:pPr>
            <a:r>
              <a:rPr lang="en-US">
                <a:solidFill>
                  <a:schemeClr val="tx2"/>
                </a:solidFill>
                <a:latin typeface="Arial Nova Cond" panose="020F0502020204030204" pitchFamily="34" charset="0"/>
                <a:ea typeface="+mj-ea"/>
                <a:cs typeface="+mj-cs"/>
              </a:rPr>
              <a:t>NEXT STEPS</a:t>
            </a:r>
          </a:p>
          <a:p>
            <a:pPr>
              <a:lnSpc>
                <a:spcPct val="200000"/>
              </a:lnSpc>
              <a:spcBef>
                <a:spcPct val="0"/>
              </a:spcBef>
            </a:pPr>
            <a:endParaRPr lang="en-US">
              <a:solidFill>
                <a:schemeClr val="tx2"/>
              </a:solidFill>
              <a:latin typeface="Arial Nova Cond" panose="020F0502020204030204" pitchFamily="34" charset="0"/>
              <a:ea typeface="+mj-ea"/>
              <a:cs typeface="+mj-cs"/>
            </a:endParaRPr>
          </a:p>
          <a:p>
            <a:pPr>
              <a:lnSpc>
                <a:spcPct val="200000"/>
              </a:lnSpc>
              <a:spcBef>
                <a:spcPct val="0"/>
              </a:spcBef>
            </a:pPr>
            <a:endParaRPr lang="en-US">
              <a:solidFill>
                <a:schemeClr val="tx2"/>
              </a:solidFill>
              <a:latin typeface="Arial Nova Cond" panose="020F0502020204030204" pitchFamily="34" charset="0"/>
              <a:ea typeface="+mj-ea"/>
              <a:cs typeface="+mj-cs"/>
            </a:endParaRPr>
          </a:p>
        </p:txBody>
      </p:sp>
      <p:sp>
        <p:nvSpPr>
          <p:cNvPr id="40" name="Title 39">
            <a:extLst>
              <a:ext uri="{FF2B5EF4-FFF2-40B4-BE49-F238E27FC236}">
                <a16:creationId xmlns:a16="http://schemas.microsoft.com/office/drawing/2014/main" id="{F0C25A78-09B2-DD60-CAED-A2E0445E60C4}"/>
              </a:ext>
            </a:extLst>
          </p:cNvPr>
          <p:cNvSpPr>
            <a:spLocks noGrp="1"/>
          </p:cNvSpPr>
          <p:nvPr>
            <p:ph type="title"/>
          </p:nvPr>
        </p:nvSpPr>
        <p:spPr/>
        <p:txBody>
          <a:bodyPr/>
          <a:lstStyle/>
          <a:p>
            <a:r>
              <a:rPr lang="en-US"/>
              <a:t>Agenda</a:t>
            </a:r>
          </a:p>
        </p:txBody>
      </p:sp>
      <p:sp>
        <p:nvSpPr>
          <p:cNvPr id="41" name="Rectangle 40">
            <a:extLst>
              <a:ext uri="{FF2B5EF4-FFF2-40B4-BE49-F238E27FC236}">
                <a16:creationId xmlns:a16="http://schemas.microsoft.com/office/drawing/2014/main" id="{9D8019FF-701E-0755-8791-B4B25AEC6DD5}"/>
              </a:ext>
            </a:extLst>
          </p:cNvPr>
          <p:cNvSpPr/>
          <p:nvPr/>
        </p:nvSpPr>
        <p:spPr>
          <a:xfrm>
            <a:off x="609601" y="1565476"/>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1</a:t>
            </a:r>
          </a:p>
        </p:txBody>
      </p:sp>
      <p:sp>
        <p:nvSpPr>
          <p:cNvPr id="42" name="Rectangle 41">
            <a:extLst>
              <a:ext uri="{FF2B5EF4-FFF2-40B4-BE49-F238E27FC236}">
                <a16:creationId xmlns:a16="http://schemas.microsoft.com/office/drawing/2014/main" id="{2906A960-2F23-848A-BC0F-01BA03CEF332}"/>
              </a:ext>
            </a:extLst>
          </p:cNvPr>
          <p:cNvSpPr/>
          <p:nvPr/>
        </p:nvSpPr>
        <p:spPr>
          <a:xfrm>
            <a:off x="609600" y="2314616"/>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2</a:t>
            </a:r>
          </a:p>
        </p:txBody>
      </p:sp>
      <p:sp>
        <p:nvSpPr>
          <p:cNvPr id="43" name="Rectangle 42">
            <a:extLst>
              <a:ext uri="{FF2B5EF4-FFF2-40B4-BE49-F238E27FC236}">
                <a16:creationId xmlns:a16="http://schemas.microsoft.com/office/drawing/2014/main" id="{2FC2C123-9477-4882-6DE3-B471BF55B273}"/>
              </a:ext>
            </a:extLst>
          </p:cNvPr>
          <p:cNvSpPr/>
          <p:nvPr/>
        </p:nvSpPr>
        <p:spPr>
          <a:xfrm>
            <a:off x="609598" y="3041964"/>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3</a:t>
            </a:r>
          </a:p>
        </p:txBody>
      </p:sp>
      <p:sp>
        <p:nvSpPr>
          <p:cNvPr id="2" name="Rectangle 1">
            <a:extLst>
              <a:ext uri="{FF2B5EF4-FFF2-40B4-BE49-F238E27FC236}">
                <a16:creationId xmlns:a16="http://schemas.microsoft.com/office/drawing/2014/main" id="{E51FE9AA-F977-3F77-B65A-C0388FB08761}"/>
              </a:ext>
            </a:extLst>
          </p:cNvPr>
          <p:cNvSpPr/>
          <p:nvPr/>
        </p:nvSpPr>
        <p:spPr>
          <a:xfrm>
            <a:off x="609599" y="3770588"/>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4</a:t>
            </a:r>
          </a:p>
        </p:txBody>
      </p:sp>
      <p:sp>
        <p:nvSpPr>
          <p:cNvPr id="3" name="Rectangle 2">
            <a:extLst>
              <a:ext uri="{FF2B5EF4-FFF2-40B4-BE49-F238E27FC236}">
                <a16:creationId xmlns:a16="http://schemas.microsoft.com/office/drawing/2014/main" id="{D35CC20C-46E4-C170-0AE8-7D3CF534EEEA}"/>
              </a:ext>
            </a:extLst>
          </p:cNvPr>
          <p:cNvSpPr/>
          <p:nvPr/>
        </p:nvSpPr>
        <p:spPr>
          <a:xfrm>
            <a:off x="609599" y="4499212"/>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5</a:t>
            </a:r>
          </a:p>
        </p:txBody>
      </p:sp>
      <p:sp>
        <p:nvSpPr>
          <p:cNvPr id="4" name="Rectangle 3">
            <a:extLst>
              <a:ext uri="{FF2B5EF4-FFF2-40B4-BE49-F238E27FC236}">
                <a16:creationId xmlns:a16="http://schemas.microsoft.com/office/drawing/2014/main" id="{0DD108B4-36E7-3AB0-DCFD-DD589BC995CF}"/>
              </a:ext>
            </a:extLst>
          </p:cNvPr>
          <p:cNvSpPr/>
          <p:nvPr/>
        </p:nvSpPr>
        <p:spPr>
          <a:xfrm>
            <a:off x="609600" y="5227837"/>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2270231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84AF14ED-EFA5-7B54-FC75-E270F5099923}"/>
              </a:ext>
            </a:extLst>
          </p:cNvPr>
          <p:cNvSpPr>
            <a:spLocks noGrp="1"/>
          </p:cNvSpPr>
          <p:nvPr>
            <p:ph type="body" sz="quarter" idx="10"/>
          </p:nvPr>
        </p:nvSpPr>
        <p:spPr>
          <a:xfrm>
            <a:off x="609600" y="1330325"/>
            <a:ext cx="6017442" cy="4841875"/>
          </a:xfrm>
        </p:spPr>
        <p:txBody>
          <a:bodyPr vert="horz" lIns="0" tIns="0" rIns="0" bIns="0" rtlCol="0" anchor="t">
            <a:normAutofit/>
          </a:bodyPr>
          <a:lstStyle/>
          <a:p>
            <a:pPr marL="342900" indent="-342900">
              <a:lnSpc>
                <a:spcPct val="175000"/>
              </a:lnSpc>
              <a:buFont typeface="Arial" panose="020B0604020202020204" pitchFamily="34" charset="0"/>
              <a:buChar char="•"/>
            </a:pPr>
            <a:r>
              <a:rPr lang="en-US" err="1">
                <a:latin typeface="Arial"/>
                <a:cs typeface="Arial"/>
              </a:rPr>
              <a:t>VTrans</a:t>
            </a:r>
          </a:p>
          <a:p>
            <a:pPr marL="342900" indent="-342900">
              <a:lnSpc>
                <a:spcPct val="175000"/>
              </a:lnSpc>
              <a:buFont typeface="Arial" panose="020B0604020202020204" pitchFamily="34" charset="0"/>
              <a:buChar char="•"/>
            </a:pPr>
            <a:r>
              <a:rPr lang="en-US">
                <a:latin typeface="Arial"/>
                <a:cs typeface="Arial"/>
              </a:rPr>
              <a:t>Consultant Team: VHB and Toole Design</a:t>
            </a:r>
          </a:p>
          <a:p>
            <a:pPr marL="342900" indent="-342900">
              <a:lnSpc>
                <a:spcPct val="175000"/>
              </a:lnSpc>
              <a:buFont typeface="Arial" panose="020B0604020202020204" pitchFamily="34" charset="0"/>
              <a:buChar char="•"/>
            </a:pPr>
            <a:r>
              <a:rPr lang="en-US">
                <a:latin typeface="Arial"/>
                <a:cs typeface="Arial"/>
              </a:rPr>
              <a:t>Project Committees / Groups:</a:t>
            </a:r>
          </a:p>
          <a:p>
            <a:pPr marL="525780" lvl="1" indent="-342900">
              <a:lnSpc>
                <a:spcPct val="175000"/>
              </a:lnSpc>
            </a:pPr>
            <a:r>
              <a:rPr lang="en-US">
                <a:solidFill>
                  <a:srgbClr val="56A054"/>
                </a:solidFill>
                <a:latin typeface="Arial"/>
                <a:cs typeface="Arial"/>
              </a:rPr>
              <a:t>Steering Committee (SC)</a:t>
            </a:r>
            <a:endParaRPr lang="en-US">
              <a:solidFill>
                <a:srgbClr val="56A054"/>
              </a:solidFill>
            </a:endParaRPr>
          </a:p>
          <a:p>
            <a:pPr marL="525780" lvl="1" indent="-342900">
              <a:lnSpc>
                <a:spcPct val="175000"/>
              </a:lnSpc>
            </a:pPr>
            <a:r>
              <a:rPr lang="en-US">
                <a:solidFill>
                  <a:srgbClr val="56A054"/>
                </a:solidFill>
                <a:latin typeface="Arial"/>
                <a:cs typeface="Arial"/>
              </a:rPr>
              <a:t>Stakeholder Advisory Group (SAG)</a:t>
            </a:r>
            <a:endParaRPr lang="en-US">
              <a:solidFill>
                <a:srgbClr val="56A054"/>
              </a:solidFill>
            </a:endParaRPr>
          </a:p>
          <a:p>
            <a:pPr marL="525780" lvl="1" indent="-342900">
              <a:lnSpc>
                <a:spcPct val="175000"/>
              </a:lnSpc>
            </a:pPr>
            <a:r>
              <a:rPr lang="en-US">
                <a:solidFill>
                  <a:srgbClr val="56A054"/>
                </a:solidFill>
                <a:latin typeface="Arial"/>
                <a:cs typeface="Arial"/>
              </a:rPr>
              <a:t>Technical Working Group (TWG)</a:t>
            </a:r>
            <a:endParaRPr lang="en-US">
              <a:solidFill>
                <a:srgbClr val="56A054"/>
              </a:solidFill>
            </a:endParaRPr>
          </a:p>
          <a:p>
            <a:endParaRPr lang="en-US"/>
          </a:p>
        </p:txBody>
      </p:sp>
      <p:sp>
        <p:nvSpPr>
          <p:cNvPr id="22" name="Title 21">
            <a:extLst>
              <a:ext uri="{FF2B5EF4-FFF2-40B4-BE49-F238E27FC236}">
                <a16:creationId xmlns:a16="http://schemas.microsoft.com/office/drawing/2014/main" id="{B2E2F18B-6992-4441-C908-9FFD50DF7B5D}"/>
              </a:ext>
            </a:extLst>
          </p:cNvPr>
          <p:cNvSpPr>
            <a:spLocks noGrp="1"/>
          </p:cNvSpPr>
          <p:nvPr>
            <p:ph type="title"/>
          </p:nvPr>
        </p:nvSpPr>
        <p:spPr/>
        <p:txBody>
          <a:bodyPr/>
          <a:lstStyle/>
          <a:p>
            <a:r>
              <a:rPr lang="en-US"/>
              <a:t>Project Team</a:t>
            </a:r>
          </a:p>
        </p:txBody>
      </p:sp>
      <p:sp>
        <p:nvSpPr>
          <p:cNvPr id="8" name="Title 1">
            <a:extLst>
              <a:ext uri="{FF2B5EF4-FFF2-40B4-BE49-F238E27FC236}">
                <a16:creationId xmlns:a16="http://schemas.microsoft.com/office/drawing/2014/main" id="{853E1E47-BE5D-3C55-43B0-5ABAE591BBAA}"/>
              </a:ext>
            </a:extLst>
          </p:cNvPr>
          <p:cNvSpPr txBox="1">
            <a:spLocks/>
          </p:cNvSpPr>
          <p:nvPr/>
        </p:nvSpPr>
        <p:spPr>
          <a:xfrm>
            <a:off x="621634" y="308172"/>
            <a:ext cx="5781772" cy="255201"/>
          </a:xfrm>
          <a:prstGeom prst="rect">
            <a:avLst/>
          </a:prstGeom>
        </p:spPr>
        <p:txBody>
          <a:bodyPr vert="horz" lIns="0" tIns="0" rIns="0" bIns="0" rtlCol="0" anchor="ctr">
            <a:normAutofit fontScale="97500" lnSpcReduction="10000"/>
          </a:bodyPr>
          <a:lstStyle>
            <a:lvl1pPr algn="l" defTabSz="914400" rtl="0" eaLnBrk="1" latinLnBrk="0" hangingPunct="1">
              <a:lnSpc>
                <a:spcPct val="90000"/>
              </a:lnSpc>
              <a:spcBef>
                <a:spcPct val="0"/>
              </a:spcBef>
              <a:buNone/>
              <a:defRPr sz="3600" b="1" kern="1200" spc="0" baseline="0">
                <a:solidFill>
                  <a:schemeClr val="tx2"/>
                </a:solidFill>
                <a:latin typeface="Arial Narrow" panose="020B0606020202030204" pitchFamily="34" charset="0"/>
                <a:ea typeface="+mj-ea"/>
                <a:cs typeface="+mj-cs"/>
              </a:defRPr>
            </a:lvl1pPr>
          </a:lstStyle>
          <a:p>
            <a:r>
              <a:rPr lang="en-US" sz="2000" b="0">
                <a:latin typeface="Arial Nova Cond" panose="020F0502020204030204" pitchFamily="34" charset="0"/>
              </a:rPr>
              <a:t>INTRODUCTION</a:t>
            </a:r>
          </a:p>
        </p:txBody>
      </p:sp>
      <p:cxnSp>
        <p:nvCxnSpPr>
          <p:cNvPr id="25" name="Straight Connector 24">
            <a:extLst>
              <a:ext uri="{FF2B5EF4-FFF2-40B4-BE49-F238E27FC236}">
                <a16:creationId xmlns:a16="http://schemas.microsoft.com/office/drawing/2014/main" id="{4134423F-406D-5271-C4F4-D9E19D0B7CD7}"/>
              </a:ext>
            </a:extLst>
          </p:cNvPr>
          <p:cNvCxnSpPr>
            <a:cxnSpLocks/>
            <a:endCxn id="26" idx="3"/>
          </p:cNvCxnSpPr>
          <p:nvPr/>
        </p:nvCxnSpPr>
        <p:spPr>
          <a:xfrm flipV="1">
            <a:off x="0" y="409218"/>
            <a:ext cx="476375" cy="101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2D13A34-8F8B-187E-D4BF-4D218029C439}"/>
              </a:ext>
            </a:extLst>
          </p:cNvPr>
          <p:cNvSpPr/>
          <p:nvPr/>
        </p:nvSpPr>
        <p:spPr>
          <a:xfrm>
            <a:off x="168064" y="255062"/>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1</a:t>
            </a:r>
          </a:p>
        </p:txBody>
      </p:sp>
      <p:pic>
        <p:nvPicPr>
          <p:cNvPr id="2" name="Picture 1">
            <a:extLst>
              <a:ext uri="{FF2B5EF4-FFF2-40B4-BE49-F238E27FC236}">
                <a16:creationId xmlns:a16="http://schemas.microsoft.com/office/drawing/2014/main" id="{366B52E3-1F56-A70E-2E13-4E2DCEF404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87824" y="1432624"/>
            <a:ext cx="1943101" cy="436475"/>
          </a:xfrm>
          <a:prstGeom prst="rect">
            <a:avLst/>
          </a:prstGeom>
        </p:spPr>
      </p:pic>
      <p:pic>
        <p:nvPicPr>
          <p:cNvPr id="3" name="Picture 2" descr="Home - Northern California Section of the American Planning Association">
            <a:extLst>
              <a:ext uri="{FF2B5EF4-FFF2-40B4-BE49-F238E27FC236}">
                <a16:creationId xmlns:a16="http://schemas.microsoft.com/office/drawing/2014/main" id="{7DE1140D-840E-4143-2D00-8ECC3AA736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33" t="36500" r="9167" b="32000"/>
          <a:stretch/>
        </p:blipFill>
        <p:spPr bwMode="auto">
          <a:xfrm>
            <a:off x="9039225" y="2254719"/>
            <a:ext cx="1216874" cy="4703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a black background&#10;&#10;Description automatically generated">
            <a:extLst>
              <a:ext uri="{FF2B5EF4-FFF2-40B4-BE49-F238E27FC236}">
                <a16:creationId xmlns:a16="http://schemas.microsoft.com/office/drawing/2014/main" id="{96E916C3-1C5E-A7F0-F4CC-EBDE21C15F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7625" y="2141494"/>
            <a:ext cx="1146547" cy="583083"/>
          </a:xfrm>
          <a:prstGeom prst="rect">
            <a:avLst/>
          </a:prstGeom>
        </p:spPr>
      </p:pic>
      <p:pic>
        <p:nvPicPr>
          <p:cNvPr id="5" name="Graphic 4" descr="Group brainstorm outline">
            <a:extLst>
              <a:ext uri="{FF2B5EF4-FFF2-40B4-BE49-F238E27FC236}">
                <a16:creationId xmlns:a16="http://schemas.microsoft.com/office/drawing/2014/main" id="{1B6EA2DF-EF9B-E4F7-E078-2E3752146A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01647" y="4894003"/>
            <a:ext cx="723143" cy="723143"/>
          </a:xfrm>
          <a:prstGeom prst="rect">
            <a:avLst/>
          </a:prstGeom>
        </p:spPr>
      </p:pic>
      <p:pic>
        <p:nvPicPr>
          <p:cNvPr id="6" name="Graphic 5" descr="Social network outline">
            <a:extLst>
              <a:ext uri="{FF2B5EF4-FFF2-40B4-BE49-F238E27FC236}">
                <a16:creationId xmlns:a16="http://schemas.microsoft.com/office/drawing/2014/main" id="{6EA7FF89-B1DF-5ABC-5D79-E4492DB9EEF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99873" y="4170861"/>
            <a:ext cx="723143" cy="723143"/>
          </a:xfrm>
          <a:prstGeom prst="rect">
            <a:avLst/>
          </a:prstGeom>
        </p:spPr>
      </p:pic>
      <p:pic>
        <p:nvPicPr>
          <p:cNvPr id="7" name="Graphic 6" descr="Meeting with solid fill">
            <a:extLst>
              <a:ext uri="{FF2B5EF4-FFF2-40B4-BE49-F238E27FC236}">
                <a16:creationId xmlns:a16="http://schemas.microsoft.com/office/drawing/2014/main" id="{F9697934-FD29-CA5C-00C9-9201031F437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99873" y="3447719"/>
            <a:ext cx="723143" cy="723143"/>
          </a:xfrm>
          <a:prstGeom prst="rect">
            <a:avLst/>
          </a:prstGeom>
        </p:spPr>
      </p:pic>
    </p:spTree>
    <p:extLst>
      <p:ext uri="{BB962C8B-B14F-4D97-AF65-F5344CB8AC3E}">
        <p14:creationId xmlns:p14="http://schemas.microsoft.com/office/powerpoint/2010/main" val="935428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outh Burlington residents enjoy new crosswalks and paths on Market Street">
            <a:extLst>
              <a:ext uri="{FF2B5EF4-FFF2-40B4-BE49-F238E27FC236}">
                <a16:creationId xmlns:a16="http://schemas.microsoft.com/office/drawing/2014/main" id="{BEBB8CC2-0CEB-2B45-7696-8CA2D382858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b="10700"/>
          <a:stretch/>
        </p:blipFill>
        <p:spPr bwMode="auto">
          <a:xfrm>
            <a:off x="0" y="-1"/>
            <a:ext cx="12192000" cy="6386514"/>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21">
            <a:extLst>
              <a:ext uri="{FF2B5EF4-FFF2-40B4-BE49-F238E27FC236}">
                <a16:creationId xmlns:a16="http://schemas.microsoft.com/office/drawing/2014/main" id="{B2E2F18B-6992-4441-C908-9FFD50DF7B5D}"/>
              </a:ext>
            </a:extLst>
          </p:cNvPr>
          <p:cNvSpPr>
            <a:spLocks noGrp="1"/>
          </p:cNvSpPr>
          <p:nvPr>
            <p:ph type="title"/>
          </p:nvPr>
        </p:nvSpPr>
        <p:spPr>
          <a:xfrm>
            <a:off x="5059681" y="584163"/>
            <a:ext cx="4030979" cy="574765"/>
          </a:xfrm>
        </p:spPr>
        <p:txBody>
          <a:bodyPr/>
          <a:lstStyle/>
          <a:p>
            <a:r>
              <a:rPr lang="en-US"/>
              <a:t>Why are we here?</a:t>
            </a:r>
          </a:p>
        </p:txBody>
      </p:sp>
      <p:sp>
        <p:nvSpPr>
          <p:cNvPr id="8" name="Title 1">
            <a:extLst>
              <a:ext uri="{FF2B5EF4-FFF2-40B4-BE49-F238E27FC236}">
                <a16:creationId xmlns:a16="http://schemas.microsoft.com/office/drawing/2014/main" id="{853E1E47-BE5D-3C55-43B0-5ABAE591BBAA}"/>
              </a:ext>
            </a:extLst>
          </p:cNvPr>
          <p:cNvSpPr txBox="1">
            <a:spLocks/>
          </p:cNvSpPr>
          <p:nvPr/>
        </p:nvSpPr>
        <p:spPr>
          <a:xfrm>
            <a:off x="4576414" y="240099"/>
            <a:ext cx="5781772" cy="255201"/>
          </a:xfrm>
          <a:prstGeom prst="rect">
            <a:avLst/>
          </a:prstGeom>
        </p:spPr>
        <p:txBody>
          <a:bodyPr vert="horz" lIns="0" tIns="0" rIns="0" bIns="0" rtlCol="0" anchor="ctr">
            <a:normAutofit fontScale="97500" lnSpcReduction="10000"/>
          </a:bodyPr>
          <a:lstStyle>
            <a:lvl1pPr algn="l" defTabSz="914400" rtl="0" eaLnBrk="1" latinLnBrk="0" hangingPunct="1">
              <a:lnSpc>
                <a:spcPct val="90000"/>
              </a:lnSpc>
              <a:spcBef>
                <a:spcPct val="0"/>
              </a:spcBef>
              <a:buNone/>
              <a:defRPr sz="3600" b="1" kern="1200" spc="0" baseline="0">
                <a:solidFill>
                  <a:schemeClr val="tx2"/>
                </a:solidFill>
                <a:latin typeface="Arial Narrow" panose="020B0606020202030204" pitchFamily="34" charset="0"/>
                <a:ea typeface="+mj-ea"/>
                <a:cs typeface="+mj-cs"/>
              </a:defRPr>
            </a:lvl1pPr>
          </a:lstStyle>
          <a:p>
            <a:r>
              <a:rPr lang="en-US" sz="2000" b="0">
                <a:latin typeface="Arial Nova Cond" panose="020F0502020204030204" pitchFamily="34" charset="0"/>
              </a:rPr>
              <a:t>INTRODUCTION</a:t>
            </a:r>
          </a:p>
        </p:txBody>
      </p:sp>
      <p:cxnSp>
        <p:nvCxnSpPr>
          <p:cNvPr id="25" name="Straight Connector 24">
            <a:extLst>
              <a:ext uri="{FF2B5EF4-FFF2-40B4-BE49-F238E27FC236}">
                <a16:creationId xmlns:a16="http://schemas.microsoft.com/office/drawing/2014/main" id="{4134423F-406D-5271-C4F4-D9E19D0B7CD7}"/>
              </a:ext>
            </a:extLst>
          </p:cNvPr>
          <p:cNvCxnSpPr>
            <a:cxnSpLocks/>
          </p:cNvCxnSpPr>
          <p:nvPr/>
        </p:nvCxnSpPr>
        <p:spPr>
          <a:xfrm>
            <a:off x="0" y="349272"/>
            <a:ext cx="41228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2D13A34-8F8B-187E-D4BF-4D218029C439}"/>
              </a:ext>
            </a:extLst>
          </p:cNvPr>
          <p:cNvSpPr/>
          <p:nvPr/>
        </p:nvSpPr>
        <p:spPr>
          <a:xfrm>
            <a:off x="4122844" y="186989"/>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598986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CD0399-5281-2753-D4B6-060890DF9360}"/>
              </a:ext>
            </a:extLst>
          </p:cNvPr>
          <p:cNvSpPr/>
          <p:nvPr/>
        </p:nvSpPr>
        <p:spPr>
          <a:xfrm>
            <a:off x="609602" y="2715576"/>
            <a:ext cx="3387628" cy="3550234"/>
          </a:xfrm>
          <a:prstGeom prst="rect">
            <a:avLst/>
          </a:prstGeom>
          <a:gradFill>
            <a:gsLst>
              <a:gs pos="0">
                <a:schemeClr val="accent4">
                  <a:lumMod val="20000"/>
                  <a:lumOff val="80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02C683F-391B-1C6C-4B05-04A4F8206234}"/>
              </a:ext>
            </a:extLst>
          </p:cNvPr>
          <p:cNvSpPr/>
          <p:nvPr/>
        </p:nvSpPr>
        <p:spPr>
          <a:xfrm>
            <a:off x="609601" y="1686655"/>
            <a:ext cx="1027610" cy="1027610"/>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2908485-161D-6BAA-7A7E-E3E34DD82DEE}"/>
              </a:ext>
            </a:extLst>
          </p:cNvPr>
          <p:cNvSpPr/>
          <p:nvPr/>
        </p:nvSpPr>
        <p:spPr>
          <a:xfrm>
            <a:off x="4237807" y="2715576"/>
            <a:ext cx="3716382" cy="3550234"/>
          </a:xfrm>
          <a:prstGeom prst="rect">
            <a:avLst/>
          </a:prstGeom>
          <a:gradFill>
            <a:gsLst>
              <a:gs pos="0">
                <a:schemeClr val="accent2">
                  <a:lumMod val="20000"/>
                  <a:lumOff val="80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0B4E2B7-EFFD-B2E8-2D47-E3EB87C4C42C}"/>
              </a:ext>
            </a:extLst>
          </p:cNvPr>
          <p:cNvSpPr/>
          <p:nvPr/>
        </p:nvSpPr>
        <p:spPr>
          <a:xfrm>
            <a:off x="8194770" y="2715576"/>
            <a:ext cx="3387628" cy="3550234"/>
          </a:xfrm>
          <a:prstGeom prst="rect">
            <a:avLst/>
          </a:prstGeom>
          <a:gradFill>
            <a:gsLst>
              <a:gs pos="0">
                <a:schemeClr val="accent3">
                  <a:lumMod val="20000"/>
                  <a:lumOff val="8000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1">
            <a:extLst>
              <a:ext uri="{FF2B5EF4-FFF2-40B4-BE49-F238E27FC236}">
                <a16:creationId xmlns:a16="http://schemas.microsoft.com/office/drawing/2014/main" id="{B2E2F18B-6992-4441-C908-9FFD50DF7B5D}"/>
              </a:ext>
            </a:extLst>
          </p:cNvPr>
          <p:cNvSpPr>
            <a:spLocks noGrp="1"/>
          </p:cNvSpPr>
          <p:nvPr>
            <p:ph type="title"/>
          </p:nvPr>
        </p:nvSpPr>
        <p:spPr>
          <a:xfrm>
            <a:off x="609601" y="592190"/>
            <a:ext cx="5695405" cy="574765"/>
          </a:xfrm>
        </p:spPr>
        <p:txBody>
          <a:bodyPr/>
          <a:lstStyle/>
          <a:p>
            <a:r>
              <a:rPr lang="en-US"/>
              <a:t>Committee / Group Roles</a:t>
            </a:r>
          </a:p>
        </p:txBody>
      </p:sp>
      <p:sp>
        <p:nvSpPr>
          <p:cNvPr id="8" name="Title 1">
            <a:extLst>
              <a:ext uri="{FF2B5EF4-FFF2-40B4-BE49-F238E27FC236}">
                <a16:creationId xmlns:a16="http://schemas.microsoft.com/office/drawing/2014/main" id="{853E1E47-BE5D-3C55-43B0-5ABAE591BBAA}"/>
              </a:ext>
            </a:extLst>
          </p:cNvPr>
          <p:cNvSpPr txBox="1">
            <a:spLocks/>
          </p:cNvSpPr>
          <p:nvPr/>
        </p:nvSpPr>
        <p:spPr>
          <a:xfrm>
            <a:off x="621634" y="308172"/>
            <a:ext cx="5781772" cy="255201"/>
          </a:xfrm>
          <a:prstGeom prst="rect">
            <a:avLst/>
          </a:prstGeom>
        </p:spPr>
        <p:txBody>
          <a:bodyPr vert="horz" lIns="0" tIns="0" rIns="0" bIns="0" rtlCol="0" anchor="ctr">
            <a:normAutofit fontScale="97500" lnSpcReduction="10000"/>
          </a:bodyPr>
          <a:lstStyle>
            <a:lvl1pPr algn="l" defTabSz="914400" rtl="0" eaLnBrk="1" latinLnBrk="0" hangingPunct="1">
              <a:lnSpc>
                <a:spcPct val="90000"/>
              </a:lnSpc>
              <a:spcBef>
                <a:spcPct val="0"/>
              </a:spcBef>
              <a:buNone/>
              <a:defRPr sz="3600" b="1" kern="1200" spc="0" baseline="0">
                <a:solidFill>
                  <a:schemeClr val="tx2"/>
                </a:solidFill>
                <a:latin typeface="Arial Narrow" panose="020B0606020202030204" pitchFamily="34" charset="0"/>
                <a:ea typeface="+mj-ea"/>
                <a:cs typeface="+mj-cs"/>
              </a:defRPr>
            </a:lvl1pPr>
          </a:lstStyle>
          <a:p>
            <a:r>
              <a:rPr lang="en-US" sz="2000" b="0">
                <a:latin typeface="Arial Nova Cond" panose="020F0502020204030204" pitchFamily="34" charset="0"/>
              </a:rPr>
              <a:t>PROJECT OVERVIEW</a:t>
            </a:r>
          </a:p>
        </p:txBody>
      </p:sp>
      <p:cxnSp>
        <p:nvCxnSpPr>
          <p:cNvPr id="9" name="Straight Connector 8">
            <a:extLst>
              <a:ext uri="{FF2B5EF4-FFF2-40B4-BE49-F238E27FC236}">
                <a16:creationId xmlns:a16="http://schemas.microsoft.com/office/drawing/2014/main" id="{B6C932EE-7AFE-453D-44A2-7D6E7BD127E5}"/>
              </a:ext>
            </a:extLst>
          </p:cNvPr>
          <p:cNvCxnSpPr>
            <a:cxnSpLocks/>
            <a:endCxn id="10" idx="3"/>
          </p:cNvCxnSpPr>
          <p:nvPr/>
        </p:nvCxnSpPr>
        <p:spPr>
          <a:xfrm flipV="1">
            <a:off x="0" y="409218"/>
            <a:ext cx="476375" cy="101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C9B0217-3348-D341-D29E-248177D03CB8}"/>
              </a:ext>
            </a:extLst>
          </p:cNvPr>
          <p:cNvSpPr/>
          <p:nvPr/>
        </p:nvSpPr>
        <p:spPr>
          <a:xfrm>
            <a:off x="168064" y="255062"/>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2</a:t>
            </a:r>
          </a:p>
        </p:txBody>
      </p:sp>
      <p:sp>
        <p:nvSpPr>
          <p:cNvPr id="15" name="Rectangle 14">
            <a:extLst>
              <a:ext uri="{FF2B5EF4-FFF2-40B4-BE49-F238E27FC236}">
                <a16:creationId xmlns:a16="http://schemas.microsoft.com/office/drawing/2014/main" id="{2594CCBC-E298-BC08-2A90-5B6D2273F9E2}"/>
              </a:ext>
            </a:extLst>
          </p:cNvPr>
          <p:cNvSpPr/>
          <p:nvPr/>
        </p:nvSpPr>
        <p:spPr>
          <a:xfrm>
            <a:off x="1637210" y="1686655"/>
            <a:ext cx="2360021" cy="1027610"/>
          </a:xfrm>
          <a:prstGeom prst="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A31005-E6BB-BA8F-A4BE-B29366533DB0}"/>
              </a:ext>
            </a:extLst>
          </p:cNvPr>
          <p:cNvSpPr/>
          <p:nvPr/>
        </p:nvSpPr>
        <p:spPr>
          <a:xfrm>
            <a:off x="5265418" y="1686655"/>
            <a:ext cx="2688771" cy="1027610"/>
          </a:xfrm>
          <a:prstGeom prst="rect">
            <a:avLst/>
          </a:prstGeom>
          <a:solidFill>
            <a:schemeClr val="accent2"/>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890D2E6-D4BC-F4C7-C87F-28EE94FABE6F}"/>
              </a:ext>
            </a:extLst>
          </p:cNvPr>
          <p:cNvSpPr/>
          <p:nvPr/>
        </p:nvSpPr>
        <p:spPr>
          <a:xfrm>
            <a:off x="9222378" y="1686655"/>
            <a:ext cx="2360021" cy="1027610"/>
          </a:xfrm>
          <a:prstGeom prst="rect">
            <a:avLst/>
          </a:prstGeom>
          <a:solidFill>
            <a:schemeClr val="accent3"/>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7E9E3B-3BE4-1896-25F6-480B4051F1C5}"/>
              </a:ext>
            </a:extLst>
          </p:cNvPr>
          <p:cNvSpPr/>
          <p:nvPr/>
        </p:nvSpPr>
        <p:spPr>
          <a:xfrm>
            <a:off x="4237807" y="1686655"/>
            <a:ext cx="1027610" cy="1027610"/>
          </a:xfrm>
          <a:prstGeom prst="rect">
            <a:avLst/>
          </a:prstGeom>
          <a:solidFill>
            <a:schemeClr val="bg1"/>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42C732F-6A69-E24D-F5A2-A0C81E8E6298}"/>
              </a:ext>
            </a:extLst>
          </p:cNvPr>
          <p:cNvSpPr/>
          <p:nvPr/>
        </p:nvSpPr>
        <p:spPr>
          <a:xfrm>
            <a:off x="8187842" y="1686655"/>
            <a:ext cx="1027610" cy="1027610"/>
          </a:xfrm>
          <a:prstGeom prst="rect">
            <a:avLst/>
          </a:prstGeom>
          <a:solidFill>
            <a:schemeClr val="bg1"/>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3">
            <a:extLst>
              <a:ext uri="{FF2B5EF4-FFF2-40B4-BE49-F238E27FC236}">
                <a16:creationId xmlns:a16="http://schemas.microsoft.com/office/drawing/2014/main" id="{8915454A-BCBF-47FB-6738-ED1219913610}"/>
              </a:ext>
            </a:extLst>
          </p:cNvPr>
          <p:cNvSpPr txBox="1">
            <a:spLocks/>
          </p:cNvSpPr>
          <p:nvPr/>
        </p:nvSpPr>
        <p:spPr>
          <a:xfrm>
            <a:off x="1713411" y="1871825"/>
            <a:ext cx="2207619" cy="652300"/>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panose="020B0604020202020204" pitchFamily="34" charset="0"/>
              <a:buNone/>
              <a:defRPr sz="2400" kern="1200" baseline="0">
                <a:solidFill>
                  <a:schemeClr val="accent1"/>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20000"/>
              </a:lnSpc>
              <a:spcBef>
                <a:spcPts val="600"/>
              </a:spcBef>
              <a:buClr>
                <a:srgbClr val="15346E"/>
              </a:buClr>
              <a:buFont typeface="Arial" panose="020B0604020202020204" pitchFamily="34" charset="0"/>
              <a:buChar char="•"/>
              <a:defRPr sz="2200" kern="1200" baseline="0">
                <a:solidFill>
                  <a:schemeClr val="tx1">
                    <a:lumMod val="85000"/>
                    <a:lumOff val="1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10000"/>
              </a:lnSpc>
              <a:spcBef>
                <a:spcPts val="600"/>
              </a:spcBef>
              <a:buClr>
                <a:srgbClr val="15346E"/>
              </a:buClr>
              <a:buSzPct val="90000"/>
              <a:buFont typeface="Wingdings" panose="05000000000000000000" pitchFamily="2" charset="2"/>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3pPr>
            <a:lvl4pPr marL="640080" indent="-228600" algn="l" defTabSz="914400" rtl="0" eaLnBrk="1" latinLnBrk="0" hangingPunct="1">
              <a:lnSpc>
                <a:spcPct val="110000"/>
              </a:lnSpc>
              <a:spcBef>
                <a:spcPts val="600"/>
              </a:spcBef>
              <a:buClr>
                <a:srgbClr val="15346E"/>
              </a:buClr>
              <a:buSzPct val="120000"/>
              <a:buFont typeface="Segoe UI Semilight" panose="020B0402040204020203" pitchFamily="34" charset="0"/>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accent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nSpc>
                <a:spcPct val="100000"/>
              </a:lnSpc>
              <a:spcBef>
                <a:spcPts val="0"/>
              </a:spcBef>
            </a:pPr>
            <a:r>
              <a:rPr lang="en-US" sz="2400" b="0" spc="20">
                <a:solidFill>
                  <a:schemeClr val="bg1"/>
                </a:solidFill>
                <a:latin typeface="Arial" panose="020B0604020202020204" pitchFamily="34" charset="0"/>
              </a:rPr>
              <a:t>Steering Committee</a:t>
            </a:r>
          </a:p>
        </p:txBody>
      </p:sp>
      <p:sp>
        <p:nvSpPr>
          <p:cNvPr id="37" name="Text Placeholder 23">
            <a:extLst>
              <a:ext uri="{FF2B5EF4-FFF2-40B4-BE49-F238E27FC236}">
                <a16:creationId xmlns:a16="http://schemas.microsoft.com/office/drawing/2014/main" id="{010C2D4E-7CAE-644D-841A-D48755956848}"/>
              </a:ext>
            </a:extLst>
          </p:cNvPr>
          <p:cNvSpPr txBox="1">
            <a:spLocks/>
          </p:cNvSpPr>
          <p:nvPr/>
        </p:nvSpPr>
        <p:spPr>
          <a:xfrm>
            <a:off x="5341620" y="1871825"/>
            <a:ext cx="2495004" cy="652300"/>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panose="020B0604020202020204" pitchFamily="34" charset="0"/>
              <a:buNone/>
              <a:defRPr sz="2400" kern="1200" baseline="0">
                <a:solidFill>
                  <a:schemeClr val="accent1"/>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20000"/>
              </a:lnSpc>
              <a:spcBef>
                <a:spcPts val="600"/>
              </a:spcBef>
              <a:buClr>
                <a:srgbClr val="15346E"/>
              </a:buClr>
              <a:buFont typeface="Arial" panose="020B0604020202020204" pitchFamily="34" charset="0"/>
              <a:buChar char="•"/>
              <a:defRPr sz="2200" kern="1200" baseline="0">
                <a:solidFill>
                  <a:schemeClr val="tx1">
                    <a:lumMod val="85000"/>
                    <a:lumOff val="1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10000"/>
              </a:lnSpc>
              <a:spcBef>
                <a:spcPts val="600"/>
              </a:spcBef>
              <a:buClr>
                <a:srgbClr val="15346E"/>
              </a:buClr>
              <a:buSzPct val="90000"/>
              <a:buFont typeface="Wingdings" panose="05000000000000000000" pitchFamily="2" charset="2"/>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3pPr>
            <a:lvl4pPr marL="640080" indent="-228600" algn="l" defTabSz="914400" rtl="0" eaLnBrk="1" latinLnBrk="0" hangingPunct="1">
              <a:lnSpc>
                <a:spcPct val="110000"/>
              </a:lnSpc>
              <a:spcBef>
                <a:spcPts val="600"/>
              </a:spcBef>
              <a:buClr>
                <a:srgbClr val="15346E"/>
              </a:buClr>
              <a:buSzPct val="120000"/>
              <a:buFont typeface="Segoe UI Semilight" panose="020B0402040204020203" pitchFamily="34" charset="0"/>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accent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nSpc>
                <a:spcPct val="100000"/>
              </a:lnSpc>
              <a:spcBef>
                <a:spcPts val="0"/>
              </a:spcBef>
            </a:pPr>
            <a:r>
              <a:rPr lang="en-US" sz="2400" b="0" spc="-50">
                <a:solidFill>
                  <a:schemeClr val="bg1"/>
                </a:solidFill>
                <a:latin typeface="Arial" panose="020B0604020202020204" pitchFamily="34" charset="0"/>
              </a:rPr>
              <a:t>Stakeholder Advisory Group</a:t>
            </a:r>
          </a:p>
        </p:txBody>
      </p:sp>
      <p:sp>
        <p:nvSpPr>
          <p:cNvPr id="40" name="Text Placeholder 23">
            <a:extLst>
              <a:ext uri="{FF2B5EF4-FFF2-40B4-BE49-F238E27FC236}">
                <a16:creationId xmlns:a16="http://schemas.microsoft.com/office/drawing/2014/main" id="{CEEE5A5F-AFAE-FD68-DC2B-D3DE9CB929E2}"/>
              </a:ext>
            </a:extLst>
          </p:cNvPr>
          <p:cNvSpPr txBox="1">
            <a:spLocks/>
          </p:cNvSpPr>
          <p:nvPr/>
        </p:nvSpPr>
        <p:spPr>
          <a:xfrm>
            <a:off x="9298578" y="1871825"/>
            <a:ext cx="2207619" cy="652300"/>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panose="020B0604020202020204" pitchFamily="34" charset="0"/>
              <a:buNone/>
              <a:defRPr sz="2400" kern="1200" baseline="0">
                <a:solidFill>
                  <a:schemeClr val="accent1"/>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20000"/>
              </a:lnSpc>
              <a:spcBef>
                <a:spcPts val="600"/>
              </a:spcBef>
              <a:buClr>
                <a:srgbClr val="15346E"/>
              </a:buClr>
              <a:buFont typeface="Arial" panose="020B0604020202020204" pitchFamily="34" charset="0"/>
              <a:buChar char="•"/>
              <a:defRPr sz="2200" kern="1200" baseline="0">
                <a:solidFill>
                  <a:schemeClr val="tx1">
                    <a:lumMod val="85000"/>
                    <a:lumOff val="1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10000"/>
              </a:lnSpc>
              <a:spcBef>
                <a:spcPts val="600"/>
              </a:spcBef>
              <a:buClr>
                <a:srgbClr val="15346E"/>
              </a:buClr>
              <a:buSzPct val="90000"/>
              <a:buFont typeface="Wingdings" panose="05000000000000000000" pitchFamily="2" charset="2"/>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3pPr>
            <a:lvl4pPr marL="640080" indent="-228600" algn="l" defTabSz="914400" rtl="0" eaLnBrk="1" latinLnBrk="0" hangingPunct="1">
              <a:lnSpc>
                <a:spcPct val="110000"/>
              </a:lnSpc>
              <a:spcBef>
                <a:spcPts val="600"/>
              </a:spcBef>
              <a:buClr>
                <a:srgbClr val="15346E"/>
              </a:buClr>
              <a:buSzPct val="120000"/>
              <a:buFont typeface="Segoe UI Semilight" panose="020B0402040204020203" pitchFamily="34" charset="0"/>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accent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nSpc>
                <a:spcPct val="100000"/>
              </a:lnSpc>
              <a:spcBef>
                <a:spcPts val="0"/>
              </a:spcBef>
            </a:pPr>
            <a:r>
              <a:rPr lang="en-US" sz="2400" b="0" spc="20">
                <a:solidFill>
                  <a:schemeClr val="bg1"/>
                </a:solidFill>
                <a:latin typeface="Arial" panose="020B0604020202020204" pitchFamily="34" charset="0"/>
              </a:rPr>
              <a:t>Technical Working Group</a:t>
            </a:r>
          </a:p>
        </p:txBody>
      </p:sp>
      <p:pic>
        <p:nvPicPr>
          <p:cNvPr id="2" name="Graphic 1" descr="Group brainstorm outline">
            <a:extLst>
              <a:ext uri="{FF2B5EF4-FFF2-40B4-BE49-F238E27FC236}">
                <a16:creationId xmlns:a16="http://schemas.microsoft.com/office/drawing/2014/main" id="{9DE19CDB-F1E2-7F1D-98B0-BB139F3C3C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4770" y="1704395"/>
            <a:ext cx="1027605" cy="1027610"/>
          </a:xfrm>
          <a:prstGeom prst="rect">
            <a:avLst/>
          </a:prstGeom>
        </p:spPr>
      </p:pic>
      <p:pic>
        <p:nvPicPr>
          <p:cNvPr id="4" name="Graphic 3" descr="Social network outline">
            <a:extLst>
              <a:ext uri="{FF2B5EF4-FFF2-40B4-BE49-F238E27FC236}">
                <a16:creationId xmlns:a16="http://schemas.microsoft.com/office/drawing/2014/main" id="{4AB6271E-0DAB-BC8E-A7C9-58873E6FCD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37806" y="1704396"/>
            <a:ext cx="1027610" cy="996104"/>
          </a:xfrm>
          <a:prstGeom prst="rect">
            <a:avLst/>
          </a:prstGeom>
        </p:spPr>
      </p:pic>
      <p:pic>
        <p:nvPicPr>
          <p:cNvPr id="5" name="Graphic 4" descr="Meeting with solid fill">
            <a:extLst>
              <a:ext uri="{FF2B5EF4-FFF2-40B4-BE49-F238E27FC236}">
                <a16:creationId xmlns:a16="http://schemas.microsoft.com/office/drawing/2014/main" id="{DDD6DD09-E0C6-2585-AE92-CE5A12169D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601" y="1704395"/>
            <a:ext cx="1035291" cy="996106"/>
          </a:xfrm>
          <a:prstGeom prst="rect">
            <a:avLst/>
          </a:prstGeom>
        </p:spPr>
      </p:pic>
      <p:sp>
        <p:nvSpPr>
          <p:cNvPr id="6" name="Text Placeholder 23">
            <a:extLst>
              <a:ext uri="{FF2B5EF4-FFF2-40B4-BE49-F238E27FC236}">
                <a16:creationId xmlns:a16="http://schemas.microsoft.com/office/drawing/2014/main" id="{9F74C86B-0501-F4DD-67A4-80DDCA704DD2}"/>
              </a:ext>
            </a:extLst>
          </p:cNvPr>
          <p:cNvSpPr>
            <a:spLocks noGrp="1"/>
          </p:cNvSpPr>
          <p:nvPr>
            <p:ph type="body" sz="quarter" idx="10"/>
          </p:nvPr>
        </p:nvSpPr>
        <p:spPr>
          <a:xfrm>
            <a:off x="702644" y="2899434"/>
            <a:ext cx="3206400" cy="3222233"/>
          </a:xfrm>
        </p:spPr>
        <p:txBody>
          <a:bodyPr>
            <a:normAutofit/>
          </a:bodyPr>
          <a:lstStyle/>
          <a:p>
            <a:pPr marL="342900" indent="-342900">
              <a:lnSpc>
                <a:spcPct val="134000"/>
              </a:lnSpc>
              <a:spcBef>
                <a:spcPts val="600"/>
              </a:spcBef>
              <a:spcAft>
                <a:spcPts val="600"/>
              </a:spcAft>
              <a:buFont typeface="Arial" panose="020B0604020202020204" pitchFamily="34" charset="0"/>
              <a:buChar char="•"/>
            </a:pPr>
            <a:r>
              <a:rPr lang="en-US" sz="2000" err="1"/>
              <a:t>VTrans</a:t>
            </a:r>
            <a:r>
              <a:rPr lang="en-US" sz="2000"/>
              <a:t> PM / Senior Staff</a:t>
            </a:r>
          </a:p>
          <a:p>
            <a:pPr marL="342900" indent="-342900">
              <a:lnSpc>
                <a:spcPct val="134000"/>
              </a:lnSpc>
              <a:spcBef>
                <a:spcPts val="600"/>
              </a:spcBef>
              <a:spcAft>
                <a:spcPts val="600"/>
              </a:spcAft>
              <a:buFont typeface="Arial" panose="020B0604020202020204" pitchFamily="34" charset="0"/>
              <a:buChar char="•"/>
            </a:pPr>
            <a:r>
              <a:rPr lang="en-US" sz="2000"/>
              <a:t>Drive overall process</a:t>
            </a:r>
          </a:p>
          <a:p>
            <a:pPr marL="342900" indent="-342900">
              <a:lnSpc>
                <a:spcPct val="134000"/>
              </a:lnSpc>
              <a:spcBef>
                <a:spcPts val="600"/>
              </a:spcBef>
              <a:spcAft>
                <a:spcPts val="600"/>
              </a:spcAft>
              <a:buFont typeface="Arial" panose="020B0604020202020204" pitchFamily="34" charset="0"/>
              <a:buChar char="•"/>
            </a:pPr>
            <a:r>
              <a:rPr lang="en-US" sz="2000"/>
              <a:t>Key decision makers</a:t>
            </a:r>
          </a:p>
          <a:p>
            <a:pPr marL="342900" indent="-342900">
              <a:lnSpc>
                <a:spcPct val="134000"/>
              </a:lnSpc>
              <a:spcBef>
                <a:spcPts val="600"/>
              </a:spcBef>
              <a:spcAft>
                <a:spcPts val="600"/>
              </a:spcAft>
              <a:buFont typeface="Arial" panose="020B0604020202020204" pitchFamily="34" charset="0"/>
              <a:buChar char="•"/>
            </a:pPr>
            <a:endParaRPr lang="en-US"/>
          </a:p>
          <a:p>
            <a:endParaRPr lang="en-US"/>
          </a:p>
        </p:txBody>
      </p:sp>
      <p:sp>
        <p:nvSpPr>
          <p:cNvPr id="7" name="Text Placeholder 23">
            <a:extLst>
              <a:ext uri="{FF2B5EF4-FFF2-40B4-BE49-F238E27FC236}">
                <a16:creationId xmlns:a16="http://schemas.microsoft.com/office/drawing/2014/main" id="{B8ACD399-412F-5935-8222-1862A497773D}"/>
              </a:ext>
            </a:extLst>
          </p:cNvPr>
          <p:cNvSpPr txBox="1">
            <a:spLocks/>
          </p:cNvSpPr>
          <p:nvPr/>
        </p:nvSpPr>
        <p:spPr>
          <a:xfrm>
            <a:off x="4340994" y="2899434"/>
            <a:ext cx="3495629" cy="3222233"/>
          </a:xfrm>
          <a:prstGeom prst="rect">
            <a:avLst/>
          </a:prstGeom>
        </p:spPr>
        <p:txBody>
          <a:bodyPr vert="horz" lIns="0" tIns="0" rIns="0" bIns="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400" kern="1200" baseline="0">
                <a:solidFill>
                  <a:schemeClr val="accent1"/>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20000"/>
              </a:lnSpc>
              <a:spcBef>
                <a:spcPts val="600"/>
              </a:spcBef>
              <a:buClr>
                <a:srgbClr val="15346E"/>
              </a:buClr>
              <a:buFont typeface="Arial" panose="020B0604020202020204" pitchFamily="34" charset="0"/>
              <a:buChar char="•"/>
              <a:defRPr sz="2200" kern="1200" baseline="0">
                <a:solidFill>
                  <a:schemeClr val="tx1">
                    <a:lumMod val="85000"/>
                    <a:lumOff val="1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10000"/>
              </a:lnSpc>
              <a:spcBef>
                <a:spcPts val="600"/>
              </a:spcBef>
              <a:buClr>
                <a:srgbClr val="15346E"/>
              </a:buClr>
              <a:buSzPct val="90000"/>
              <a:buFont typeface="Wingdings" panose="05000000000000000000" pitchFamily="2" charset="2"/>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3pPr>
            <a:lvl4pPr marL="640080" indent="-228600" algn="l" defTabSz="914400" rtl="0" eaLnBrk="1" latinLnBrk="0" hangingPunct="1">
              <a:lnSpc>
                <a:spcPct val="110000"/>
              </a:lnSpc>
              <a:spcBef>
                <a:spcPts val="600"/>
              </a:spcBef>
              <a:buClr>
                <a:srgbClr val="15346E"/>
              </a:buClr>
              <a:buSzPct val="120000"/>
              <a:buFont typeface="Segoe UI Semilight" panose="020B0402040204020203" pitchFamily="34" charset="0"/>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accent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34000"/>
              </a:lnSpc>
              <a:spcBef>
                <a:spcPts val="600"/>
              </a:spcBef>
              <a:spcAft>
                <a:spcPts val="600"/>
              </a:spcAft>
              <a:buFont typeface="Arial" panose="020B0604020202020204" pitchFamily="34" charset="0"/>
              <a:buChar char="•"/>
            </a:pPr>
            <a:endParaRPr lang="en-US"/>
          </a:p>
          <a:p>
            <a:endParaRPr lang="en-US"/>
          </a:p>
        </p:txBody>
      </p:sp>
      <p:sp>
        <p:nvSpPr>
          <p:cNvPr id="11" name="Text Placeholder 23">
            <a:extLst>
              <a:ext uri="{FF2B5EF4-FFF2-40B4-BE49-F238E27FC236}">
                <a16:creationId xmlns:a16="http://schemas.microsoft.com/office/drawing/2014/main" id="{672B367D-5F4B-66B7-3D1A-0399B68F653A}"/>
              </a:ext>
            </a:extLst>
          </p:cNvPr>
          <p:cNvSpPr txBox="1">
            <a:spLocks/>
          </p:cNvSpPr>
          <p:nvPr/>
        </p:nvSpPr>
        <p:spPr>
          <a:xfrm>
            <a:off x="8268566" y="2899434"/>
            <a:ext cx="3220790" cy="3222232"/>
          </a:xfrm>
          <a:prstGeom prst="rect">
            <a:avLst/>
          </a:prstGeom>
        </p:spPr>
        <p:txBody>
          <a:bodyPr vert="horz" lIns="0" tIns="0" rIns="0" bIns="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2400" kern="1200" baseline="0">
                <a:solidFill>
                  <a:schemeClr val="accent1"/>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20000"/>
              </a:lnSpc>
              <a:spcBef>
                <a:spcPts val="600"/>
              </a:spcBef>
              <a:buClr>
                <a:srgbClr val="15346E"/>
              </a:buClr>
              <a:buFont typeface="Arial" panose="020B0604020202020204" pitchFamily="34" charset="0"/>
              <a:buChar char="•"/>
              <a:defRPr sz="2200" kern="1200" baseline="0">
                <a:solidFill>
                  <a:schemeClr val="tx1">
                    <a:lumMod val="85000"/>
                    <a:lumOff val="1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10000"/>
              </a:lnSpc>
              <a:spcBef>
                <a:spcPts val="600"/>
              </a:spcBef>
              <a:buClr>
                <a:srgbClr val="15346E"/>
              </a:buClr>
              <a:buSzPct val="90000"/>
              <a:buFont typeface="Wingdings" panose="05000000000000000000" pitchFamily="2" charset="2"/>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3pPr>
            <a:lvl4pPr marL="640080" indent="-228600" algn="l" defTabSz="914400" rtl="0" eaLnBrk="1" latinLnBrk="0" hangingPunct="1">
              <a:lnSpc>
                <a:spcPct val="110000"/>
              </a:lnSpc>
              <a:spcBef>
                <a:spcPts val="600"/>
              </a:spcBef>
              <a:buClr>
                <a:srgbClr val="15346E"/>
              </a:buClr>
              <a:buSzPct val="120000"/>
              <a:buFont typeface="Segoe UI Semilight" panose="020B0402040204020203" pitchFamily="34" charset="0"/>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accent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34000"/>
              </a:lnSpc>
              <a:spcBef>
                <a:spcPts val="600"/>
              </a:spcBef>
              <a:spcAft>
                <a:spcPts val="600"/>
              </a:spcAft>
              <a:buFont typeface="Arial" panose="020B0604020202020204" pitchFamily="34" charset="0"/>
              <a:buChar char="•"/>
            </a:pPr>
            <a:r>
              <a:rPr lang="en-US" sz="2000" err="1">
                <a:solidFill>
                  <a:srgbClr val="35AFC8"/>
                </a:solidFill>
                <a:latin typeface="Arial"/>
                <a:cs typeface="Arial"/>
              </a:rPr>
              <a:t>VTrans</a:t>
            </a:r>
            <a:r>
              <a:rPr lang="en-US" sz="2000">
                <a:solidFill>
                  <a:srgbClr val="35AFC8"/>
                </a:solidFill>
                <a:latin typeface="Arial"/>
                <a:cs typeface="Arial"/>
              </a:rPr>
              <a:t> Division Reps, VAPDA, ACEC</a:t>
            </a:r>
          </a:p>
          <a:p>
            <a:pPr marL="342900" indent="-342900">
              <a:lnSpc>
                <a:spcPct val="134000"/>
              </a:lnSpc>
              <a:spcBef>
                <a:spcPts val="600"/>
              </a:spcBef>
              <a:spcAft>
                <a:spcPts val="600"/>
              </a:spcAft>
              <a:buFont typeface="Arial" panose="020B0604020202020204" pitchFamily="34" charset="0"/>
              <a:buChar char="•"/>
            </a:pPr>
            <a:r>
              <a:rPr lang="en-US" sz="2000">
                <a:solidFill>
                  <a:srgbClr val="35AFC8"/>
                </a:solidFill>
                <a:latin typeface="Arial"/>
                <a:cs typeface="Arial"/>
              </a:rPr>
              <a:t>Focused on development of technical content (heavier lift in Phase 2)</a:t>
            </a:r>
          </a:p>
          <a:p>
            <a:pPr marL="342900" indent="-342900">
              <a:lnSpc>
                <a:spcPct val="134000"/>
              </a:lnSpc>
              <a:spcBef>
                <a:spcPts val="600"/>
              </a:spcBef>
              <a:spcAft>
                <a:spcPts val="600"/>
              </a:spcAft>
              <a:buFont typeface="Arial" panose="020B0604020202020204" pitchFamily="34" charset="0"/>
              <a:buChar char="•"/>
            </a:pPr>
            <a:endParaRPr lang="en-US"/>
          </a:p>
          <a:p>
            <a:endParaRPr lang="en-US"/>
          </a:p>
        </p:txBody>
      </p:sp>
      <p:sp>
        <p:nvSpPr>
          <p:cNvPr id="12" name="Text Placeholder 23">
            <a:extLst>
              <a:ext uri="{FF2B5EF4-FFF2-40B4-BE49-F238E27FC236}">
                <a16:creationId xmlns:a16="http://schemas.microsoft.com/office/drawing/2014/main" id="{4DB365DF-CD88-EBEF-12DC-00D533363510}"/>
              </a:ext>
            </a:extLst>
          </p:cNvPr>
          <p:cNvSpPr txBox="1">
            <a:spLocks/>
          </p:cNvSpPr>
          <p:nvPr/>
        </p:nvSpPr>
        <p:spPr>
          <a:xfrm>
            <a:off x="4447225" y="2898123"/>
            <a:ext cx="3389397" cy="3212588"/>
          </a:xfrm>
          <a:prstGeom prst="rect">
            <a:avLst/>
          </a:prstGeom>
        </p:spPr>
        <p:txBody>
          <a:bodyPr vert="horz" lIns="0" tIns="0" rIns="0" bIns="0" rtlCol="0" anchor="t">
            <a:normAutofit fontScale="40000" lnSpcReduction="20000"/>
          </a:bodyPr>
          <a:lstStyle>
            <a:lvl1pPr marL="0" indent="0" algn="l" defTabSz="914400" rtl="0" eaLnBrk="1" latinLnBrk="0" hangingPunct="1">
              <a:lnSpc>
                <a:spcPct val="120000"/>
              </a:lnSpc>
              <a:spcBef>
                <a:spcPts val="1000"/>
              </a:spcBef>
              <a:buFont typeface="Arial" panose="020B0604020202020204" pitchFamily="34" charset="0"/>
              <a:buNone/>
              <a:defRPr sz="2400" kern="1200" baseline="0">
                <a:solidFill>
                  <a:schemeClr val="accent1"/>
                </a:solidFill>
                <a:latin typeface="Arial" panose="020B0604020202020204" pitchFamily="34" charset="0"/>
                <a:ea typeface="+mn-ea"/>
                <a:cs typeface="Arial" panose="020B0604020202020204" pitchFamily="34" charset="0"/>
              </a:defRPr>
            </a:lvl1pPr>
            <a:lvl2pPr marL="182880" indent="-182880" algn="l" defTabSz="914400" rtl="0" eaLnBrk="1" latinLnBrk="0" hangingPunct="1">
              <a:lnSpc>
                <a:spcPct val="120000"/>
              </a:lnSpc>
              <a:spcBef>
                <a:spcPts val="600"/>
              </a:spcBef>
              <a:buClr>
                <a:srgbClr val="15346E"/>
              </a:buClr>
              <a:buFont typeface="Arial" panose="020B0604020202020204" pitchFamily="34" charset="0"/>
              <a:buChar char="•"/>
              <a:defRPr sz="2200" kern="1200" baseline="0">
                <a:solidFill>
                  <a:schemeClr val="tx1">
                    <a:lumMod val="85000"/>
                    <a:lumOff val="15000"/>
                  </a:schemeClr>
                </a:solidFill>
                <a:latin typeface="Arial" panose="020B0604020202020204" pitchFamily="34" charset="0"/>
                <a:ea typeface="+mn-ea"/>
                <a:cs typeface="Arial" panose="020B0604020202020204" pitchFamily="34" charset="0"/>
              </a:defRPr>
            </a:lvl2pPr>
            <a:lvl3pPr marL="365760" indent="-182880" algn="l" defTabSz="914400" rtl="0" eaLnBrk="1" latinLnBrk="0" hangingPunct="1">
              <a:lnSpc>
                <a:spcPct val="110000"/>
              </a:lnSpc>
              <a:spcBef>
                <a:spcPts val="600"/>
              </a:spcBef>
              <a:buClr>
                <a:srgbClr val="15346E"/>
              </a:buClr>
              <a:buSzPct val="90000"/>
              <a:buFont typeface="Wingdings" panose="05000000000000000000" pitchFamily="2" charset="2"/>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3pPr>
            <a:lvl4pPr marL="640080" indent="-228600" algn="l" defTabSz="914400" rtl="0" eaLnBrk="1" latinLnBrk="0" hangingPunct="1">
              <a:lnSpc>
                <a:spcPct val="110000"/>
              </a:lnSpc>
              <a:spcBef>
                <a:spcPts val="600"/>
              </a:spcBef>
              <a:buClr>
                <a:srgbClr val="15346E"/>
              </a:buClr>
              <a:buSzPct val="120000"/>
              <a:buFont typeface="Segoe UI Semilight" panose="020B0402040204020203" pitchFamily="34" charset="0"/>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50000"/>
              </a:lnSpc>
              <a:spcBef>
                <a:spcPts val="600"/>
              </a:spcBef>
              <a:buFont typeface="Arial" panose="020B0604020202020204" pitchFamily="34" charset="0"/>
              <a:buNone/>
              <a:defRPr sz="1600" b="1" i="0" kern="1200" spc="50" baseline="0">
                <a:solidFill>
                  <a:schemeClr val="accent2"/>
                </a:solidFill>
                <a:latin typeface="Arial Narrow" panose="020B060602020203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34000"/>
              </a:lnSpc>
              <a:spcBef>
                <a:spcPts val="600"/>
              </a:spcBef>
              <a:spcAft>
                <a:spcPts val="600"/>
              </a:spcAft>
              <a:buFont typeface="Arial" panose="020B0604020202020204" pitchFamily="34" charset="0"/>
              <a:buChar char="•"/>
            </a:pPr>
            <a:r>
              <a:rPr lang="en-US" sz="5100">
                <a:solidFill>
                  <a:srgbClr val="174A7C"/>
                </a:solidFill>
                <a:latin typeface="Arial"/>
                <a:cs typeface="Arial"/>
              </a:rPr>
              <a:t>VLCT, T4VT, Local Motion, VAPDA, AARP, AGC, etc.</a:t>
            </a:r>
          </a:p>
          <a:p>
            <a:pPr marL="342900" indent="-342900">
              <a:lnSpc>
                <a:spcPct val="134000"/>
              </a:lnSpc>
              <a:spcBef>
                <a:spcPts val="600"/>
              </a:spcBef>
              <a:spcAft>
                <a:spcPts val="600"/>
              </a:spcAft>
              <a:buFont typeface="Arial" panose="020B0604020202020204" pitchFamily="34" charset="0"/>
              <a:buChar char="•"/>
            </a:pPr>
            <a:r>
              <a:rPr lang="en-US" sz="5100">
                <a:solidFill>
                  <a:srgbClr val="174A7C"/>
                </a:solidFill>
                <a:latin typeface="Arial"/>
                <a:cs typeface="Arial"/>
              </a:rPr>
              <a:t>Represents a broad cross-section of perspectives</a:t>
            </a:r>
          </a:p>
          <a:p>
            <a:pPr marL="342900" indent="-342900">
              <a:lnSpc>
                <a:spcPct val="134000"/>
              </a:lnSpc>
              <a:spcBef>
                <a:spcPts val="600"/>
              </a:spcBef>
              <a:spcAft>
                <a:spcPts val="600"/>
              </a:spcAft>
              <a:buFont typeface="Arial" panose="020B0604020202020204" pitchFamily="34" charset="0"/>
              <a:buChar char="•"/>
            </a:pPr>
            <a:r>
              <a:rPr lang="en-US" sz="5100">
                <a:solidFill>
                  <a:srgbClr val="174A7C"/>
                </a:solidFill>
                <a:latin typeface="Arial"/>
                <a:cs typeface="Arial"/>
              </a:rPr>
              <a:t>Targeted focus on Phase 1 of the project.</a:t>
            </a:r>
            <a:endParaRPr lang="en-US" sz="2800">
              <a:solidFill>
                <a:srgbClr val="174A7C"/>
              </a:solidFill>
              <a:latin typeface="Arial"/>
              <a:cs typeface="Arial"/>
            </a:endParaRPr>
          </a:p>
          <a:p>
            <a:pPr marL="342900" indent="-342900">
              <a:lnSpc>
                <a:spcPct val="134000"/>
              </a:lnSpc>
              <a:spcBef>
                <a:spcPts val="600"/>
              </a:spcBef>
              <a:spcAft>
                <a:spcPts val="600"/>
              </a:spcAft>
              <a:buFont typeface="Arial" panose="020B0604020202020204" pitchFamily="34" charset="0"/>
              <a:buChar char="•"/>
            </a:pPr>
            <a:endParaRPr lang="en-US"/>
          </a:p>
          <a:p>
            <a:endParaRPr lang="en-US"/>
          </a:p>
        </p:txBody>
      </p:sp>
    </p:spTree>
    <p:extLst>
      <p:ext uri="{BB962C8B-B14F-4D97-AF65-F5344CB8AC3E}">
        <p14:creationId xmlns:p14="http://schemas.microsoft.com/office/powerpoint/2010/main" val="3029776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4DD2121-BC75-B553-8FE4-24C1AE62A6DB}"/>
              </a:ext>
            </a:extLst>
          </p:cNvPr>
          <p:cNvSpPr>
            <a:spLocks noGrp="1"/>
          </p:cNvSpPr>
          <p:nvPr>
            <p:ph sz="quarter" idx="12"/>
          </p:nvPr>
        </p:nvSpPr>
        <p:spPr>
          <a:xfrm>
            <a:off x="1112869" y="1342569"/>
            <a:ext cx="3102080" cy="4822565"/>
          </a:xfrm>
        </p:spPr>
        <p:txBody>
          <a:bodyPr>
            <a:normAutofit/>
          </a:bodyPr>
          <a:lstStyle/>
          <a:p>
            <a:r>
              <a:rPr lang="en-US" sz="1600"/>
              <a:t>Updating these standards will help the work of the entire Agency be more efficient and more effective. The recommended revisions were informed by some of the most innovative transportation agencies in the country. This work program will help guide our design decisions as we face new challenges in the coming decades.”</a:t>
            </a:r>
          </a:p>
        </p:txBody>
      </p:sp>
      <p:sp>
        <p:nvSpPr>
          <p:cNvPr id="11" name="Content Placeholder 10">
            <a:extLst>
              <a:ext uri="{FF2B5EF4-FFF2-40B4-BE49-F238E27FC236}">
                <a16:creationId xmlns:a16="http://schemas.microsoft.com/office/drawing/2014/main" id="{6201F326-7603-E541-F295-917344049AAF}"/>
              </a:ext>
            </a:extLst>
          </p:cNvPr>
          <p:cNvSpPr>
            <a:spLocks noGrp="1"/>
          </p:cNvSpPr>
          <p:nvPr>
            <p:ph sz="quarter" idx="13"/>
          </p:nvPr>
        </p:nvSpPr>
        <p:spPr>
          <a:xfrm>
            <a:off x="4728754" y="1343026"/>
            <a:ext cx="6986996" cy="4922784"/>
          </a:xfrm>
        </p:spPr>
        <p:txBody>
          <a:bodyPr/>
          <a:lstStyle/>
          <a:p>
            <a:r>
              <a:rPr lang="en-US"/>
              <a:t>Vermont State Standards (VSS)</a:t>
            </a:r>
          </a:p>
          <a:p>
            <a:pPr marL="525780" lvl="1" indent="-342900"/>
            <a:r>
              <a:rPr lang="en-US"/>
              <a:t>Developed in 1997 – Established design parameters and guides for Vermont’s roadways</a:t>
            </a:r>
          </a:p>
          <a:p>
            <a:r>
              <a:rPr lang="en-US"/>
              <a:t>M2D2: Multimodal Development and Delivery</a:t>
            </a:r>
          </a:p>
          <a:p>
            <a:pPr marL="525780" lvl="1" indent="-342900"/>
            <a:r>
              <a:rPr lang="en-US"/>
              <a:t>Developed in 2015 – Identifies the need for change and conceptualizes a plan to update the VSS</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342900" indent="-342900"/>
            <a:endParaRPr lang="en-US"/>
          </a:p>
          <a:p>
            <a:pPr lvl="1" indent="0">
              <a:buNone/>
            </a:pPr>
            <a:endParaRPr lang="en-US"/>
          </a:p>
        </p:txBody>
      </p:sp>
      <p:sp>
        <p:nvSpPr>
          <p:cNvPr id="22" name="Title 21">
            <a:extLst>
              <a:ext uri="{FF2B5EF4-FFF2-40B4-BE49-F238E27FC236}">
                <a16:creationId xmlns:a16="http://schemas.microsoft.com/office/drawing/2014/main" id="{B2E2F18B-6992-4441-C908-9FFD50DF7B5D}"/>
              </a:ext>
            </a:extLst>
          </p:cNvPr>
          <p:cNvSpPr>
            <a:spLocks noGrp="1"/>
          </p:cNvSpPr>
          <p:nvPr>
            <p:ph type="title"/>
          </p:nvPr>
        </p:nvSpPr>
        <p:spPr>
          <a:xfrm>
            <a:off x="609600" y="592190"/>
            <a:ext cx="10972799" cy="574765"/>
          </a:xfrm>
        </p:spPr>
        <p:txBody>
          <a:bodyPr>
            <a:normAutofit/>
          </a:bodyPr>
          <a:lstStyle/>
          <a:p>
            <a:r>
              <a:rPr lang="en-US"/>
              <a:t>Vermont State Standards &amp; M2D2 Background</a:t>
            </a:r>
          </a:p>
        </p:txBody>
      </p:sp>
      <p:sp>
        <p:nvSpPr>
          <p:cNvPr id="8" name="Title 1">
            <a:extLst>
              <a:ext uri="{FF2B5EF4-FFF2-40B4-BE49-F238E27FC236}">
                <a16:creationId xmlns:a16="http://schemas.microsoft.com/office/drawing/2014/main" id="{853E1E47-BE5D-3C55-43B0-5ABAE591BBAA}"/>
              </a:ext>
            </a:extLst>
          </p:cNvPr>
          <p:cNvSpPr txBox="1">
            <a:spLocks/>
          </p:cNvSpPr>
          <p:nvPr/>
        </p:nvSpPr>
        <p:spPr>
          <a:xfrm>
            <a:off x="621634" y="308172"/>
            <a:ext cx="5781772" cy="255201"/>
          </a:xfrm>
          <a:prstGeom prst="rect">
            <a:avLst/>
          </a:prstGeom>
        </p:spPr>
        <p:txBody>
          <a:bodyPr vert="horz" lIns="0" tIns="0" rIns="0" bIns="0" rtlCol="0" anchor="ctr">
            <a:normAutofit fontScale="97500" lnSpcReduction="10000"/>
          </a:bodyPr>
          <a:lstStyle>
            <a:lvl1pPr algn="l" defTabSz="914400" rtl="0" eaLnBrk="1" latinLnBrk="0" hangingPunct="1">
              <a:lnSpc>
                <a:spcPct val="90000"/>
              </a:lnSpc>
              <a:spcBef>
                <a:spcPct val="0"/>
              </a:spcBef>
              <a:buNone/>
              <a:defRPr sz="3600" b="1" kern="1200" spc="0" baseline="0">
                <a:solidFill>
                  <a:schemeClr val="tx2"/>
                </a:solidFill>
                <a:latin typeface="Arial Narrow" panose="020B0606020202030204" pitchFamily="34" charset="0"/>
                <a:ea typeface="+mj-ea"/>
                <a:cs typeface="+mj-cs"/>
              </a:defRPr>
            </a:lvl1pPr>
          </a:lstStyle>
          <a:p>
            <a:r>
              <a:rPr lang="en-US" sz="2000" b="0">
                <a:latin typeface="Arial Nova Cond" panose="020F0502020204030204" pitchFamily="34" charset="0"/>
              </a:rPr>
              <a:t>PROJECT OVERVIEW</a:t>
            </a:r>
          </a:p>
        </p:txBody>
      </p:sp>
      <p:cxnSp>
        <p:nvCxnSpPr>
          <p:cNvPr id="9" name="Straight Connector 8">
            <a:extLst>
              <a:ext uri="{FF2B5EF4-FFF2-40B4-BE49-F238E27FC236}">
                <a16:creationId xmlns:a16="http://schemas.microsoft.com/office/drawing/2014/main" id="{B6C932EE-7AFE-453D-44A2-7D6E7BD127E5}"/>
              </a:ext>
            </a:extLst>
          </p:cNvPr>
          <p:cNvCxnSpPr>
            <a:cxnSpLocks/>
            <a:endCxn id="10" idx="3"/>
          </p:cNvCxnSpPr>
          <p:nvPr/>
        </p:nvCxnSpPr>
        <p:spPr>
          <a:xfrm flipV="1">
            <a:off x="0" y="409218"/>
            <a:ext cx="476375" cy="101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C9B0217-3348-D341-D29E-248177D03CB8}"/>
              </a:ext>
            </a:extLst>
          </p:cNvPr>
          <p:cNvSpPr/>
          <p:nvPr/>
        </p:nvSpPr>
        <p:spPr>
          <a:xfrm>
            <a:off x="168064" y="255062"/>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2</a:t>
            </a:r>
          </a:p>
        </p:txBody>
      </p:sp>
      <p:pic>
        <p:nvPicPr>
          <p:cNvPr id="1026" name="Picture 2" descr="Revising the Vermont State Standards (M2D2)">
            <a:extLst>
              <a:ext uri="{FF2B5EF4-FFF2-40B4-BE49-F238E27FC236}">
                <a16:creationId xmlns:a16="http://schemas.microsoft.com/office/drawing/2014/main" id="{C641CE3C-8FD1-2EA6-AB03-911118B4B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111232"/>
            <a:ext cx="1724025" cy="2229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909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4DD2121-BC75-B553-8FE4-24C1AE62A6DB}"/>
              </a:ext>
            </a:extLst>
          </p:cNvPr>
          <p:cNvSpPr>
            <a:spLocks noGrp="1"/>
          </p:cNvSpPr>
          <p:nvPr>
            <p:ph sz="quarter" idx="12"/>
          </p:nvPr>
        </p:nvSpPr>
        <p:spPr>
          <a:xfrm>
            <a:off x="1112869" y="1342569"/>
            <a:ext cx="3102080" cy="4822565"/>
          </a:xfrm>
        </p:spPr>
        <p:txBody>
          <a:bodyPr>
            <a:normAutofit/>
          </a:bodyPr>
          <a:lstStyle/>
          <a:p>
            <a:r>
              <a:rPr lang="en-US" sz="1600"/>
              <a:t>Updating these standards will help the work of the entire Agency be more efficient and more effective. The recommended revisions were informed by some of the most innovative transportation agencies in the country. This work program will help guide our design decisions as we face new challenges in the coming decades.”</a:t>
            </a:r>
          </a:p>
        </p:txBody>
      </p:sp>
      <p:sp>
        <p:nvSpPr>
          <p:cNvPr id="11" name="Content Placeholder 10">
            <a:extLst>
              <a:ext uri="{FF2B5EF4-FFF2-40B4-BE49-F238E27FC236}">
                <a16:creationId xmlns:a16="http://schemas.microsoft.com/office/drawing/2014/main" id="{6201F326-7603-E541-F295-917344049AAF}"/>
              </a:ext>
            </a:extLst>
          </p:cNvPr>
          <p:cNvSpPr>
            <a:spLocks noGrp="1"/>
          </p:cNvSpPr>
          <p:nvPr>
            <p:ph sz="quarter" idx="13"/>
          </p:nvPr>
        </p:nvSpPr>
        <p:spPr>
          <a:xfrm>
            <a:off x="4728754" y="1343026"/>
            <a:ext cx="6986996" cy="4922784"/>
          </a:xfrm>
        </p:spPr>
        <p:txBody>
          <a:bodyPr/>
          <a:lstStyle/>
          <a:p>
            <a:r>
              <a:rPr lang="en-US"/>
              <a:t>M2D2 Six Point Work Plan:</a:t>
            </a:r>
          </a:p>
          <a:p>
            <a:pPr marL="640080" lvl="1" indent="-457200">
              <a:lnSpc>
                <a:spcPct val="130000"/>
              </a:lnSpc>
              <a:buFont typeface="+mj-lt"/>
              <a:buAutoNum type="arabicPeriod"/>
            </a:pPr>
            <a:r>
              <a:rPr lang="en-US"/>
              <a:t>Recommended revisions to VSS</a:t>
            </a:r>
          </a:p>
          <a:p>
            <a:pPr marL="640080" lvl="1" indent="-457200">
              <a:lnSpc>
                <a:spcPct val="130000"/>
              </a:lnSpc>
              <a:buFont typeface="+mj-lt"/>
              <a:buAutoNum type="arabicPeriod"/>
            </a:pPr>
            <a:r>
              <a:rPr lang="en-US"/>
              <a:t>Recommended revisions to other documents, standards, guidance and procedures</a:t>
            </a:r>
          </a:p>
          <a:p>
            <a:pPr marL="640080" lvl="1" indent="-457200">
              <a:lnSpc>
                <a:spcPct val="130000"/>
              </a:lnSpc>
              <a:buFont typeface="+mj-lt"/>
              <a:buAutoNum type="arabicPeriod"/>
            </a:pPr>
            <a:r>
              <a:rPr lang="en-US"/>
              <a:t>Identified a proposed revision process</a:t>
            </a:r>
          </a:p>
          <a:p>
            <a:pPr marL="640080" lvl="1" indent="-457200">
              <a:lnSpc>
                <a:spcPct val="130000"/>
              </a:lnSpc>
              <a:buFont typeface="+mj-lt"/>
              <a:buAutoNum type="arabicPeriod"/>
            </a:pPr>
            <a:r>
              <a:rPr lang="en-US"/>
              <a:t>Discussed process for future VSS updates</a:t>
            </a:r>
          </a:p>
          <a:p>
            <a:pPr marL="640080" lvl="1" indent="-457200">
              <a:lnSpc>
                <a:spcPct val="130000"/>
              </a:lnSpc>
              <a:buFont typeface="+mj-lt"/>
              <a:buAutoNum type="arabicPeriod"/>
            </a:pPr>
            <a:r>
              <a:rPr lang="en-US"/>
              <a:t>Recommended approach for managing internal and external communication and collaboration</a:t>
            </a:r>
          </a:p>
          <a:p>
            <a:pPr marL="640080" lvl="1" indent="-457200">
              <a:lnSpc>
                <a:spcPct val="130000"/>
              </a:lnSpc>
              <a:buFont typeface="+mj-lt"/>
              <a:buAutoNum type="arabicPeriod"/>
            </a:pPr>
            <a:r>
              <a:rPr lang="en-US"/>
              <a:t>Proposed framework for conducting trainings</a:t>
            </a:r>
          </a:p>
          <a:p>
            <a:pPr marL="525780" lvl="1" indent="-342900"/>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342900" indent="-342900"/>
            <a:endParaRPr lang="en-US"/>
          </a:p>
          <a:p>
            <a:pPr lvl="1" indent="0">
              <a:buNone/>
            </a:pPr>
            <a:endParaRPr lang="en-US"/>
          </a:p>
        </p:txBody>
      </p:sp>
      <p:sp>
        <p:nvSpPr>
          <p:cNvPr id="22" name="Title 21">
            <a:extLst>
              <a:ext uri="{FF2B5EF4-FFF2-40B4-BE49-F238E27FC236}">
                <a16:creationId xmlns:a16="http://schemas.microsoft.com/office/drawing/2014/main" id="{B2E2F18B-6992-4441-C908-9FFD50DF7B5D}"/>
              </a:ext>
            </a:extLst>
          </p:cNvPr>
          <p:cNvSpPr>
            <a:spLocks noGrp="1"/>
          </p:cNvSpPr>
          <p:nvPr>
            <p:ph type="title"/>
          </p:nvPr>
        </p:nvSpPr>
        <p:spPr>
          <a:xfrm>
            <a:off x="609600" y="592190"/>
            <a:ext cx="10972799" cy="574765"/>
          </a:xfrm>
        </p:spPr>
        <p:txBody>
          <a:bodyPr>
            <a:normAutofit/>
          </a:bodyPr>
          <a:lstStyle/>
          <a:p>
            <a:r>
              <a:rPr lang="en-US"/>
              <a:t>Vermont State Standards &amp; M2D2 Background</a:t>
            </a:r>
          </a:p>
        </p:txBody>
      </p:sp>
      <p:sp>
        <p:nvSpPr>
          <p:cNvPr id="8" name="Title 1">
            <a:extLst>
              <a:ext uri="{FF2B5EF4-FFF2-40B4-BE49-F238E27FC236}">
                <a16:creationId xmlns:a16="http://schemas.microsoft.com/office/drawing/2014/main" id="{853E1E47-BE5D-3C55-43B0-5ABAE591BBAA}"/>
              </a:ext>
            </a:extLst>
          </p:cNvPr>
          <p:cNvSpPr txBox="1">
            <a:spLocks/>
          </p:cNvSpPr>
          <p:nvPr/>
        </p:nvSpPr>
        <p:spPr>
          <a:xfrm>
            <a:off x="621634" y="308172"/>
            <a:ext cx="5781772" cy="255201"/>
          </a:xfrm>
          <a:prstGeom prst="rect">
            <a:avLst/>
          </a:prstGeom>
        </p:spPr>
        <p:txBody>
          <a:bodyPr vert="horz" lIns="0" tIns="0" rIns="0" bIns="0" rtlCol="0" anchor="ctr">
            <a:normAutofit fontScale="97500" lnSpcReduction="10000"/>
          </a:bodyPr>
          <a:lstStyle>
            <a:lvl1pPr algn="l" defTabSz="914400" rtl="0" eaLnBrk="1" latinLnBrk="0" hangingPunct="1">
              <a:lnSpc>
                <a:spcPct val="90000"/>
              </a:lnSpc>
              <a:spcBef>
                <a:spcPct val="0"/>
              </a:spcBef>
              <a:buNone/>
              <a:defRPr sz="3600" b="1" kern="1200" spc="0" baseline="0">
                <a:solidFill>
                  <a:schemeClr val="tx2"/>
                </a:solidFill>
                <a:latin typeface="Arial Narrow" panose="020B0606020202030204" pitchFamily="34" charset="0"/>
                <a:ea typeface="+mj-ea"/>
                <a:cs typeface="+mj-cs"/>
              </a:defRPr>
            </a:lvl1pPr>
          </a:lstStyle>
          <a:p>
            <a:r>
              <a:rPr lang="en-US" sz="2000" b="0">
                <a:latin typeface="Arial Nova Cond" panose="020F0502020204030204" pitchFamily="34" charset="0"/>
              </a:rPr>
              <a:t>PROJECT OVERVIEW</a:t>
            </a:r>
          </a:p>
        </p:txBody>
      </p:sp>
      <p:cxnSp>
        <p:nvCxnSpPr>
          <p:cNvPr id="9" name="Straight Connector 8">
            <a:extLst>
              <a:ext uri="{FF2B5EF4-FFF2-40B4-BE49-F238E27FC236}">
                <a16:creationId xmlns:a16="http://schemas.microsoft.com/office/drawing/2014/main" id="{B6C932EE-7AFE-453D-44A2-7D6E7BD127E5}"/>
              </a:ext>
            </a:extLst>
          </p:cNvPr>
          <p:cNvCxnSpPr>
            <a:cxnSpLocks/>
            <a:endCxn id="10" idx="3"/>
          </p:cNvCxnSpPr>
          <p:nvPr/>
        </p:nvCxnSpPr>
        <p:spPr>
          <a:xfrm flipV="1">
            <a:off x="0" y="409218"/>
            <a:ext cx="476375" cy="101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C9B0217-3348-D341-D29E-248177D03CB8}"/>
              </a:ext>
            </a:extLst>
          </p:cNvPr>
          <p:cNvSpPr/>
          <p:nvPr/>
        </p:nvSpPr>
        <p:spPr>
          <a:xfrm>
            <a:off x="168064" y="255062"/>
            <a:ext cx="308311" cy="308311"/>
          </a:xfrm>
          <a:prstGeom prst="rect">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Arial" panose="020B0604020202020204" pitchFamily="34" charset="0"/>
                <a:cs typeface="Arial" panose="020B0604020202020204" pitchFamily="34" charset="0"/>
              </a:rPr>
              <a:t>2</a:t>
            </a:r>
          </a:p>
        </p:txBody>
      </p:sp>
      <p:pic>
        <p:nvPicPr>
          <p:cNvPr id="1026" name="Picture 2" descr="Revising the Vermont State Standards (M2D2)">
            <a:extLst>
              <a:ext uri="{FF2B5EF4-FFF2-40B4-BE49-F238E27FC236}">
                <a16:creationId xmlns:a16="http://schemas.microsoft.com/office/drawing/2014/main" id="{C641CE3C-8FD1-2EA6-AB03-911118B4B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111232"/>
            <a:ext cx="1724025" cy="2229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990383"/>
      </p:ext>
    </p:extLst>
  </p:cSld>
  <p:clrMapOvr>
    <a:masterClrMapping/>
  </p:clrMapOvr>
</p:sld>
</file>

<file path=ppt/theme/theme1.xml><?xml version="1.0" encoding="utf-8"?>
<a:theme xmlns:a="http://schemas.openxmlformats.org/drawingml/2006/main" name="Deliverables Client">
  <a:themeElements>
    <a:clrScheme name="Custom 4">
      <a:dk1>
        <a:sysClr val="windowText" lastClr="000000"/>
      </a:dk1>
      <a:lt1>
        <a:sysClr val="window" lastClr="FFFFFF"/>
      </a:lt1>
      <a:dk2>
        <a:srgbClr val="003300"/>
      </a:dk2>
      <a:lt2>
        <a:srgbClr val="D7D2CB"/>
      </a:lt2>
      <a:accent1>
        <a:srgbClr val="007834"/>
      </a:accent1>
      <a:accent2>
        <a:srgbClr val="174A7C"/>
      </a:accent2>
      <a:accent3>
        <a:srgbClr val="35AFC8"/>
      </a:accent3>
      <a:accent4>
        <a:srgbClr val="56A054"/>
      </a:accent4>
      <a:accent5>
        <a:srgbClr val="B85423"/>
      </a:accent5>
      <a:accent6>
        <a:srgbClr val="F5B324"/>
      </a:accent6>
      <a:hlink>
        <a:srgbClr val="2970CA"/>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ent Deliverables Template.potx" id="{2EF5BDE5-6107-4412-A148-480FB1A31990}" vid="{57CB9CEA-CAF3-4456-B200-EF0283741E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12A668C2A0DC4FA9CBC536EB3F1AA0" ma:contentTypeVersion="15" ma:contentTypeDescription="Create a new document." ma:contentTypeScope="" ma:versionID="8fd3fff62215f7c9b43d4fbfd610b3fe">
  <xsd:schema xmlns:xsd="http://www.w3.org/2001/XMLSchema" xmlns:xs="http://www.w3.org/2001/XMLSchema" xmlns:p="http://schemas.microsoft.com/office/2006/metadata/properties" xmlns:ns2="7c0f53cc-26e4-43c9-9d21-0f4debf939c0" xmlns:ns3="8b0d3d5a-81e8-4a83-b49a-87f49b2de7db" targetNamespace="http://schemas.microsoft.com/office/2006/metadata/properties" ma:root="true" ma:fieldsID="04ae111644fe95d478ba163d323007be" ns2:_="" ns3:_="">
    <xsd:import namespace="7c0f53cc-26e4-43c9-9d21-0f4debf939c0"/>
    <xsd:import namespace="8b0d3d5a-81e8-4a83-b49a-87f49b2de7d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f53cc-26e4-43c9-9d21-0f4debf939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b405ef0-1b2e-414d-886f-c62305e76806"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Status" ma:index="22" nillable="true" ma:displayName="Status" ma:description="Progression of an IDR" ma:format="Dropdown" ma:internalName="Status">
      <xsd:simpleType>
        <xsd:restriction base="dms:Choice">
          <xsd:enumeration value="Submitted"/>
          <xsd:enumeration value="Red Checked"/>
          <xsd:enumeration value="Needs Green Check"/>
          <xsd:enumeration value="Ready for Doc Express"/>
        </xsd:restriction>
      </xsd:simpleType>
    </xsd:element>
  </xsd:schema>
  <xsd:schema xmlns:xsd="http://www.w3.org/2001/XMLSchema" xmlns:xs="http://www.w3.org/2001/XMLSchema" xmlns:dms="http://schemas.microsoft.com/office/2006/documentManagement/types" xmlns:pc="http://schemas.microsoft.com/office/infopath/2007/PartnerControls" targetNamespace="8b0d3d5a-81e8-4a83-b49a-87f49b2de7d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c0f53cc-26e4-43c9-9d21-0f4debf939c0" xsi:nil="true"/>
    <lcf76f155ced4ddcb4097134ff3c332f xmlns="7c0f53cc-26e4-43c9-9d21-0f4debf939c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F66057-E0D7-4ADD-A289-CA44790FFD17}"/>
</file>

<file path=customXml/itemProps2.xml><?xml version="1.0" encoding="utf-8"?>
<ds:datastoreItem xmlns:ds="http://schemas.openxmlformats.org/officeDocument/2006/customXml" ds:itemID="{33D7F48D-5F46-47C9-A4F8-7F47E89A8AE0}">
  <ds:schemaRefs>
    <ds:schemaRef ds:uri="http://schemas.microsoft.com/sharepoint/v3/contenttype/forms"/>
  </ds:schemaRefs>
</ds:datastoreItem>
</file>

<file path=customXml/itemProps3.xml><?xml version="1.0" encoding="utf-8"?>
<ds:datastoreItem xmlns:ds="http://schemas.openxmlformats.org/officeDocument/2006/customXml" ds:itemID="{E3829D43-EEC9-4F4F-AD65-5516C784105C}">
  <ds:schemaRefs>
    <ds:schemaRef ds:uri="090c3306-a3c6-4787-a474-fe2ae7f8917c"/>
    <ds:schemaRef ds:uri="6145021e-6866-4bee-ab67-1c557f5b80e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Client Deliverables Template</Template>
  <Application>Microsoft Office PowerPoint</Application>
  <PresentationFormat>Widescreen</PresentationFormat>
  <Slides>22</Slides>
  <Notes>20</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Deliverables Client</vt:lpstr>
      <vt:lpstr>Vermont Multimodal &amp; Highway Guidelines</vt:lpstr>
      <vt:lpstr>Welcome!</vt:lpstr>
      <vt:lpstr>Zoom / IT Logistics</vt:lpstr>
      <vt:lpstr>Agenda</vt:lpstr>
      <vt:lpstr>Project Team</vt:lpstr>
      <vt:lpstr>Why are we here?</vt:lpstr>
      <vt:lpstr>Committee / Group Roles</vt:lpstr>
      <vt:lpstr>Vermont State Standards &amp; M2D2 Background</vt:lpstr>
      <vt:lpstr>Vermont State Standards &amp; M2D2 Background</vt:lpstr>
      <vt:lpstr>Phase 1 Project Process</vt:lpstr>
      <vt:lpstr>Overall Project Outcomes</vt:lpstr>
      <vt:lpstr>Miro Board How-To / Logistics</vt:lpstr>
      <vt:lpstr>Miro Board How-To / Logistics</vt:lpstr>
      <vt:lpstr>What was discussed…What We Like</vt:lpstr>
      <vt:lpstr>What was discussed…Great Project Outcomes</vt:lpstr>
      <vt:lpstr>What was discussed…Great Project Outcomes</vt:lpstr>
      <vt:lpstr>What was discussed…Projects We Wish Had Different Outcomes</vt:lpstr>
      <vt:lpstr>What was discussed…This Guide Needs to...</vt:lpstr>
      <vt:lpstr>What was discussed…This Guide Needs to...</vt:lpstr>
      <vt:lpstr>What was discussed…This Guide Needs to... </vt:lpstr>
      <vt:lpstr>Where are we heading from here?</vt:lpstr>
      <vt:lpstr>Stay in touch</vt:lpstr>
    </vt:vector>
  </TitlesOfParts>
  <Company>VHB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creator>Kimi Sabella</dc:creator>
  <cp:revision>1</cp:revision>
  <dcterms:created xsi:type="dcterms:W3CDTF">2024-04-23T12:50:06Z</dcterms:created>
  <dcterms:modified xsi:type="dcterms:W3CDTF">2024-06-05T15:55:30Z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0x01010050A94CE9E9B4DA409BDB65B8D7AC9673</vt:lpwstr>
  </property>
</Properties>
</file>